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0"/>
  </p:notesMasterIdLst>
  <p:sldIdLst>
    <p:sldId id="322" r:id="rId2"/>
    <p:sldId id="321" r:id="rId3"/>
    <p:sldId id="271" r:id="rId4"/>
    <p:sldId id="258" r:id="rId5"/>
    <p:sldId id="323" r:id="rId6"/>
    <p:sldId id="270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260" r:id="rId16"/>
    <p:sldId id="277" r:id="rId17"/>
    <p:sldId id="337" r:id="rId18"/>
    <p:sldId id="276" r:id="rId19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21"/>
    </p:embeddedFont>
    <p:embeddedFont>
      <p:font typeface="Didact Gothic" pitchFamily="2" charset="0"/>
      <p:regular r:id="rId22"/>
    </p:embeddedFont>
    <p:embeddedFont>
      <p:font typeface="DM Sans" pitchFamily="2" charset="77"/>
      <p:regular r:id="rId23"/>
      <p:bold r:id="rId24"/>
      <p:italic r:id="rId25"/>
      <p:boldItalic r:id="rId26"/>
    </p:embeddedFont>
    <p:embeddedFont>
      <p:font typeface="Nunito Light" panose="020F0302020204030204" pitchFamily="34" charset="0"/>
      <p:regular r:id="rId27"/>
      <p:italic r:id="rId28"/>
    </p:embeddedFont>
    <p:embeddedFont>
      <p:font typeface="Rubik" pitchFamily="2" charset="-79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B00"/>
    <a:srgbClr val="09813A"/>
    <a:srgbClr val="0C5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4BBF2F-D8CE-4F6A-96F5-664854E1E5CB}">
  <a:tblStyle styleId="{244BBF2F-D8CE-4F6A-96F5-664854E1E5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6095799-56D9-45BD-8AF6-CC3367314D4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95"/>
    <p:restoredTop sz="94656"/>
  </p:normalViewPr>
  <p:slideViewPr>
    <p:cSldViewPr snapToGrid="0">
      <p:cViewPr>
        <p:scale>
          <a:sx n="127" d="100"/>
          <a:sy n="127" d="100"/>
        </p:scale>
        <p:origin x="9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509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e71a4a866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e71a4a866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094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e71a4a866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e71a4a866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290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e71a4a866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e71a4a866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273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e71a4a866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e71a4a866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814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e71a4a866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e71a4a866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643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2abc4005cca_0_4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2abc4005cca_0_4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2abc4005cca_0_4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2abc4005cca_0_4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560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2abc4005cca_0_4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2abc4005cca_0_4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bea832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abea832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192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e71a4a866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1e71a4a866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e71a4a866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1e71a4a866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945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e71a4a866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e71a4a866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e71a4a866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e71a4a866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615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e71a4a866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e71a4a866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525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e71a4a866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e71a4a866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930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" y="-52252"/>
            <a:ext cx="9147086" cy="5206959"/>
            <a:chOff x="-1" y="-52252"/>
            <a:chExt cx="9147086" cy="5206959"/>
          </a:xfrm>
        </p:grpSpPr>
        <p:sp>
          <p:nvSpPr>
            <p:cNvPr id="10" name="Google Shape;10;p2"/>
            <p:cNvSpPr/>
            <p:nvPr/>
          </p:nvSpPr>
          <p:spPr>
            <a:xfrm>
              <a:off x="-1" y="-52252"/>
              <a:ext cx="7290503" cy="1608849"/>
            </a:xfrm>
            <a:custGeom>
              <a:avLst/>
              <a:gdLst/>
              <a:ahLst/>
              <a:cxnLst/>
              <a:rect l="l" t="t" r="r" b="b"/>
              <a:pathLst>
                <a:path w="7513" h="1658" extrusionOk="0">
                  <a:moveTo>
                    <a:pt x="14" y="0"/>
                  </a:moveTo>
                  <a:lnTo>
                    <a:pt x="14" y="0"/>
                  </a:lnTo>
                  <a:cubicBezTo>
                    <a:pt x="0" y="1554"/>
                    <a:pt x="0" y="1554"/>
                    <a:pt x="0" y="1554"/>
                  </a:cubicBezTo>
                  <a:cubicBezTo>
                    <a:pt x="0" y="1554"/>
                    <a:pt x="1283" y="1848"/>
                    <a:pt x="2015" y="1444"/>
                  </a:cubicBezTo>
                  <a:cubicBezTo>
                    <a:pt x="2747" y="1041"/>
                    <a:pt x="3690" y="1488"/>
                    <a:pt x="4528" y="1193"/>
                  </a:cubicBezTo>
                  <a:cubicBezTo>
                    <a:pt x="5365" y="899"/>
                    <a:pt x="5027" y="725"/>
                    <a:pt x="6543" y="572"/>
                  </a:cubicBezTo>
                  <a:cubicBezTo>
                    <a:pt x="7406" y="484"/>
                    <a:pt x="7538" y="386"/>
                    <a:pt x="7510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18828" y="3545856"/>
              <a:ext cx="8428257" cy="1608851"/>
            </a:xfrm>
            <a:custGeom>
              <a:avLst/>
              <a:gdLst/>
              <a:ahLst/>
              <a:cxnLst/>
              <a:rect l="l" t="t" r="r" b="b"/>
              <a:pathLst>
                <a:path w="7512" h="1434" extrusionOk="0">
                  <a:moveTo>
                    <a:pt x="7498" y="1434"/>
                  </a:moveTo>
                  <a:lnTo>
                    <a:pt x="7498" y="1434"/>
                  </a:lnTo>
                  <a:cubicBezTo>
                    <a:pt x="7512" y="89"/>
                    <a:pt x="7512" y="89"/>
                    <a:pt x="7512" y="89"/>
                  </a:cubicBezTo>
                  <a:cubicBezTo>
                    <a:pt x="7512" y="89"/>
                    <a:pt x="6231" y="-165"/>
                    <a:pt x="5497" y="183"/>
                  </a:cubicBezTo>
                  <a:cubicBezTo>
                    <a:pt x="4765" y="533"/>
                    <a:pt x="3822" y="146"/>
                    <a:pt x="2984" y="400"/>
                  </a:cubicBezTo>
                  <a:cubicBezTo>
                    <a:pt x="2147" y="655"/>
                    <a:pt x="2485" y="806"/>
                    <a:pt x="969" y="938"/>
                  </a:cubicBezTo>
                  <a:cubicBezTo>
                    <a:pt x="106" y="1014"/>
                    <a:pt x="-25" y="1099"/>
                    <a:pt x="3" y="1434"/>
                  </a:cubicBezTo>
                  <a:lnTo>
                    <a:pt x="7498" y="14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643666"/>
            <a:ext cx="6875100" cy="149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220825" y="3769500"/>
            <a:ext cx="2190900" cy="7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 rot="-900001">
            <a:off x="-4624050" y="1042908"/>
            <a:ext cx="5401756" cy="5485054"/>
          </a:xfrm>
          <a:custGeom>
            <a:avLst/>
            <a:gdLst/>
            <a:ahLst/>
            <a:cxnLst/>
            <a:rect l="l" t="t" r="r" b="b"/>
            <a:pathLst>
              <a:path w="4852" h="4927" extrusionOk="0">
                <a:moveTo>
                  <a:pt x="3211" y="382"/>
                </a:moveTo>
                <a:lnTo>
                  <a:pt x="3211" y="382"/>
                </a:lnTo>
                <a:lnTo>
                  <a:pt x="3211" y="382"/>
                </a:lnTo>
                <a:cubicBezTo>
                  <a:pt x="3495" y="115"/>
                  <a:pt x="3951" y="383"/>
                  <a:pt x="3858" y="761"/>
                </a:cubicBezTo>
                <a:lnTo>
                  <a:pt x="3858" y="761"/>
                </a:lnTo>
                <a:cubicBezTo>
                  <a:pt x="3792" y="1026"/>
                  <a:pt x="4013" y="1276"/>
                  <a:pt x="4285" y="1241"/>
                </a:cubicBezTo>
                <a:lnTo>
                  <a:pt x="4285" y="1241"/>
                </a:lnTo>
                <a:cubicBezTo>
                  <a:pt x="4671" y="1193"/>
                  <a:pt x="4883" y="1676"/>
                  <a:pt x="4585" y="1926"/>
                </a:cubicBezTo>
                <a:lnTo>
                  <a:pt x="4585" y="1926"/>
                </a:lnTo>
                <a:cubicBezTo>
                  <a:pt x="4376" y="2102"/>
                  <a:pt x="4409" y="2435"/>
                  <a:pt x="4649" y="2566"/>
                </a:cubicBezTo>
                <a:lnTo>
                  <a:pt x="4649" y="2566"/>
                </a:lnTo>
                <a:cubicBezTo>
                  <a:pt x="4990" y="2754"/>
                  <a:pt x="4877" y="3271"/>
                  <a:pt x="4488" y="3298"/>
                </a:cubicBezTo>
                <a:lnTo>
                  <a:pt x="4488" y="3298"/>
                </a:lnTo>
                <a:cubicBezTo>
                  <a:pt x="4215" y="3317"/>
                  <a:pt x="4046" y="3605"/>
                  <a:pt x="4164" y="3853"/>
                </a:cubicBezTo>
                <a:lnTo>
                  <a:pt x="4164" y="3853"/>
                </a:lnTo>
                <a:cubicBezTo>
                  <a:pt x="4329" y="4206"/>
                  <a:pt x="3934" y="4556"/>
                  <a:pt x="3604" y="4351"/>
                </a:cubicBezTo>
                <a:lnTo>
                  <a:pt x="3604" y="4351"/>
                </a:lnTo>
                <a:cubicBezTo>
                  <a:pt x="3371" y="4206"/>
                  <a:pt x="3065" y="4339"/>
                  <a:pt x="3015" y="4610"/>
                </a:cubicBezTo>
                <a:lnTo>
                  <a:pt x="3015" y="4610"/>
                </a:lnTo>
                <a:cubicBezTo>
                  <a:pt x="2942" y="4991"/>
                  <a:pt x="2416" y="5044"/>
                  <a:pt x="2270" y="4683"/>
                </a:cubicBezTo>
                <a:lnTo>
                  <a:pt x="2270" y="4683"/>
                </a:lnTo>
                <a:cubicBezTo>
                  <a:pt x="2166" y="4429"/>
                  <a:pt x="1840" y="4358"/>
                  <a:pt x="1641" y="4545"/>
                </a:cubicBezTo>
                <a:lnTo>
                  <a:pt x="1641" y="4545"/>
                </a:lnTo>
                <a:cubicBezTo>
                  <a:pt x="1357" y="4812"/>
                  <a:pt x="901" y="4545"/>
                  <a:pt x="995" y="4167"/>
                </a:cubicBezTo>
                <a:lnTo>
                  <a:pt x="995" y="4167"/>
                </a:lnTo>
                <a:cubicBezTo>
                  <a:pt x="1061" y="3901"/>
                  <a:pt x="839" y="3652"/>
                  <a:pt x="566" y="3686"/>
                </a:cubicBezTo>
                <a:lnTo>
                  <a:pt x="566" y="3686"/>
                </a:lnTo>
                <a:cubicBezTo>
                  <a:pt x="181" y="3735"/>
                  <a:pt x="-31" y="3250"/>
                  <a:pt x="266" y="3001"/>
                </a:cubicBezTo>
                <a:lnTo>
                  <a:pt x="266" y="3001"/>
                </a:lnTo>
                <a:cubicBezTo>
                  <a:pt x="476" y="2824"/>
                  <a:pt x="443" y="2492"/>
                  <a:pt x="203" y="2359"/>
                </a:cubicBezTo>
                <a:lnTo>
                  <a:pt x="203" y="2359"/>
                </a:lnTo>
                <a:cubicBezTo>
                  <a:pt x="-138" y="2172"/>
                  <a:pt x="-25" y="1657"/>
                  <a:pt x="363" y="1630"/>
                </a:cubicBezTo>
                <a:lnTo>
                  <a:pt x="363" y="1630"/>
                </a:lnTo>
                <a:cubicBezTo>
                  <a:pt x="636" y="1610"/>
                  <a:pt x="805" y="1322"/>
                  <a:pt x="689" y="1074"/>
                </a:cubicBezTo>
                <a:lnTo>
                  <a:pt x="689" y="1074"/>
                </a:lnTo>
                <a:cubicBezTo>
                  <a:pt x="523" y="722"/>
                  <a:pt x="917" y="370"/>
                  <a:pt x="1248" y="577"/>
                </a:cubicBezTo>
                <a:lnTo>
                  <a:pt x="1248" y="577"/>
                </a:lnTo>
                <a:cubicBezTo>
                  <a:pt x="1480" y="721"/>
                  <a:pt x="1786" y="587"/>
                  <a:pt x="1838" y="318"/>
                </a:cubicBezTo>
                <a:lnTo>
                  <a:pt x="1838" y="318"/>
                </a:lnTo>
                <a:cubicBezTo>
                  <a:pt x="1910" y="-64"/>
                  <a:pt x="2436" y="-116"/>
                  <a:pt x="2583" y="244"/>
                </a:cubicBezTo>
                <a:lnTo>
                  <a:pt x="2583" y="244"/>
                </a:lnTo>
                <a:cubicBezTo>
                  <a:pt x="2685" y="498"/>
                  <a:pt x="3012" y="570"/>
                  <a:pt x="3211" y="382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625" tIns="40825" rIns="81625" bIns="4082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/>
              <a:t>     </a:t>
            </a:r>
            <a:endParaRPr sz="100"/>
          </a:p>
        </p:txBody>
      </p:sp>
      <p:grpSp>
        <p:nvGrpSpPr>
          <p:cNvPr id="15" name="Google Shape;15;p2"/>
          <p:cNvGrpSpPr/>
          <p:nvPr/>
        </p:nvGrpSpPr>
        <p:grpSpPr>
          <a:xfrm>
            <a:off x="-741947" y="-806486"/>
            <a:ext cx="10759598" cy="5386112"/>
            <a:chOff x="-741947" y="-806486"/>
            <a:chExt cx="10759598" cy="5386112"/>
          </a:xfrm>
        </p:grpSpPr>
        <p:sp>
          <p:nvSpPr>
            <p:cNvPr id="16" name="Google Shape;16;p2"/>
            <p:cNvSpPr/>
            <p:nvPr/>
          </p:nvSpPr>
          <p:spPr>
            <a:xfrm rot="530290">
              <a:off x="90128" y="3851291"/>
              <a:ext cx="708940" cy="677897"/>
            </a:xfrm>
            <a:custGeom>
              <a:avLst/>
              <a:gdLst/>
              <a:ahLst/>
              <a:cxnLst/>
              <a:rect l="l" t="t" r="r" b="b"/>
              <a:pathLst>
                <a:path w="2171" h="2076" extrusionOk="0">
                  <a:moveTo>
                    <a:pt x="1096" y="495"/>
                  </a:moveTo>
                  <a:lnTo>
                    <a:pt x="1440" y="11"/>
                  </a:lnTo>
                  <a:lnTo>
                    <a:pt x="1412" y="604"/>
                  </a:lnTo>
                  <a:lnTo>
                    <a:pt x="1975" y="415"/>
                  </a:lnTo>
                  <a:lnTo>
                    <a:pt x="1605" y="878"/>
                  </a:lnTo>
                  <a:lnTo>
                    <a:pt x="2171" y="1057"/>
                  </a:lnTo>
                  <a:lnTo>
                    <a:pt x="1599" y="1214"/>
                  </a:lnTo>
                  <a:lnTo>
                    <a:pt x="1953" y="1691"/>
                  </a:lnTo>
                  <a:lnTo>
                    <a:pt x="1397" y="1482"/>
                  </a:lnTo>
                  <a:lnTo>
                    <a:pt x="1403" y="2076"/>
                  </a:lnTo>
                  <a:lnTo>
                    <a:pt x="1076" y="1580"/>
                  </a:lnTo>
                  <a:lnTo>
                    <a:pt x="732" y="2064"/>
                  </a:lnTo>
                  <a:lnTo>
                    <a:pt x="759" y="1471"/>
                  </a:lnTo>
                  <a:lnTo>
                    <a:pt x="196" y="1660"/>
                  </a:lnTo>
                  <a:lnTo>
                    <a:pt x="567" y="1196"/>
                  </a:lnTo>
                  <a:lnTo>
                    <a:pt x="0" y="1019"/>
                  </a:lnTo>
                  <a:lnTo>
                    <a:pt x="572" y="861"/>
                  </a:lnTo>
                  <a:lnTo>
                    <a:pt x="219" y="384"/>
                  </a:lnTo>
                  <a:lnTo>
                    <a:pt x="775" y="592"/>
                  </a:lnTo>
                  <a:lnTo>
                    <a:pt x="768" y="0"/>
                  </a:lnTo>
                  <a:lnTo>
                    <a:pt x="1096" y="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" name="Google Shape;17;p2"/>
            <p:cNvGrpSpPr/>
            <p:nvPr/>
          </p:nvGrpSpPr>
          <p:grpSpPr>
            <a:xfrm>
              <a:off x="8430783" y="2736846"/>
              <a:ext cx="1586867" cy="1586436"/>
              <a:chOff x="8430783" y="2736846"/>
              <a:chExt cx="1586867" cy="1586436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9481107" y="2779343"/>
                <a:ext cx="493666" cy="493271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300" extrusionOk="0">
                    <a:moveTo>
                      <a:pt x="1301" y="1300"/>
                    </a:moveTo>
                    <a:lnTo>
                      <a:pt x="1301" y="130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56" y="19"/>
                      <a:pt x="113" y="41"/>
                      <a:pt x="167" y="66"/>
                    </a:cubicBezTo>
                    <a:cubicBezTo>
                      <a:pt x="1236" y="1133"/>
                      <a:pt x="1236" y="1133"/>
                      <a:pt x="1236" y="1133"/>
                    </a:cubicBezTo>
                    <a:cubicBezTo>
                      <a:pt x="1260" y="1187"/>
                      <a:pt x="1282" y="1244"/>
                      <a:pt x="1301" y="13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81625" tIns="40825" rIns="81625" bIns="40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9244329" y="2736846"/>
                <a:ext cx="773321" cy="772918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037" extrusionOk="0">
                    <a:moveTo>
                      <a:pt x="2038" y="2037"/>
                    </a:moveTo>
                    <a:lnTo>
                      <a:pt x="2038" y="2037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36" y="1"/>
                      <a:pt x="72" y="3"/>
                      <a:pt x="107" y="5"/>
                    </a:cubicBezTo>
                    <a:cubicBezTo>
                      <a:pt x="2032" y="1929"/>
                      <a:pt x="2032" y="1929"/>
                      <a:pt x="2032" y="1929"/>
                    </a:cubicBezTo>
                    <a:cubicBezTo>
                      <a:pt x="2035" y="1965"/>
                      <a:pt x="2037" y="2001"/>
                      <a:pt x="2038" y="20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81625" tIns="40825" rIns="81625" bIns="40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9065607" y="2746712"/>
                <a:ext cx="942557" cy="941389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2481" extrusionOk="0">
                    <a:moveTo>
                      <a:pt x="2484" y="2396"/>
                    </a:moveTo>
                    <a:lnTo>
                      <a:pt x="2484" y="2396"/>
                    </a:lnTo>
                    <a:cubicBezTo>
                      <a:pt x="2479" y="2424"/>
                      <a:pt x="2474" y="2453"/>
                      <a:pt x="2468" y="248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9" y="9"/>
                      <a:pt x="57" y="3"/>
                      <a:pt x="86" y="0"/>
                    </a:cubicBezTo>
                    <a:lnTo>
                      <a:pt x="2484" y="239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81625" tIns="40825" rIns="81625" bIns="40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916862" y="2786932"/>
                <a:ext cx="1050321" cy="1050288"/>
              </a:xfrm>
              <a:custGeom>
                <a:avLst/>
                <a:gdLst/>
                <a:ahLst/>
                <a:cxnLst/>
                <a:rect l="l" t="t" r="r" b="b"/>
                <a:pathLst>
                  <a:path w="2768" h="2768" extrusionOk="0">
                    <a:moveTo>
                      <a:pt x="2768" y="2695"/>
                    </a:moveTo>
                    <a:lnTo>
                      <a:pt x="2768" y="2695"/>
                    </a:lnTo>
                    <a:cubicBezTo>
                      <a:pt x="2759" y="2719"/>
                      <a:pt x="2750" y="2744"/>
                      <a:pt x="2740" y="2768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24" y="18"/>
                      <a:pt x="48" y="10"/>
                      <a:pt x="73" y="0"/>
                    </a:cubicBezTo>
                    <a:lnTo>
                      <a:pt x="2768" y="2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81625" tIns="40825" rIns="81625" bIns="40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789745" y="2850678"/>
                <a:ext cx="1114068" cy="111327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2934" extrusionOk="0">
                    <a:moveTo>
                      <a:pt x="2936" y="2872"/>
                    </a:moveTo>
                    <a:lnTo>
                      <a:pt x="2936" y="2872"/>
                    </a:lnTo>
                    <a:cubicBezTo>
                      <a:pt x="2924" y="2892"/>
                      <a:pt x="2910" y="2914"/>
                      <a:pt x="2897" y="2934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21" y="25"/>
                      <a:pt x="42" y="12"/>
                      <a:pt x="63" y="0"/>
                    </a:cubicBezTo>
                    <a:lnTo>
                      <a:pt x="2936" y="287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81625" tIns="40825" rIns="81625" bIns="40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680842" y="2932637"/>
                <a:ext cx="1141009" cy="1140216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3005" extrusionOk="0">
                    <a:moveTo>
                      <a:pt x="3007" y="2952"/>
                    </a:moveTo>
                    <a:lnTo>
                      <a:pt x="3007" y="2952"/>
                    </a:lnTo>
                    <a:cubicBezTo>
                      <a:pt x="2991" y="2970"/>
                      <a:pt x="2975" y="2987"/>
                      <a:pt x="2959" y="3005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18" y="31"/>
                      <a:pt x="35" y="15"/>
                      <a:pt x="53" y="0"/>
                    </a:cubicBezTo>
                    <a:lnTo>
                      <a:pt x="3007" y="29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81625" tIns="40825" rIns="81625" bIns="40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589015" y="3031291"/>
                <a:ext cx="1134179" cy="1133765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2988" extrusionOk="0">
                    <a:moveTo>
                      <a:pt x="2989" y="2944"/>
                    </a:moveTo>
                    <a:lnTo>
                      <a:pt x="2989" y="2944"/>
                    </a:lnTo>
                    <a:cubicBezTo>
                      <a:pt x="2969" y="2958"/>
                      <a:pt x="2951" y="2974"/>
                      <a:pt x="2932" y="298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4" y="38"/>
                      <a:pt x="29" y="19"/>
                      <a:pt x="44" y="0"/>
                    </a:cubicBezTo>
                    <a:lnTo>
                      <a:pt x="2989" y="294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81625" tIns="40825" rIns="81625" bIns="40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514263" y="3147020"/>
                <a:ext cx="1092819" cy="1092786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2880" extrusionOk="0">
                    <a:moveTo>
                      <a:pt x="2880" y="2844"/>
                    </a:moveTo>
                    <a:lnTo>
                      <a:pt x="2880" y="2844"/>
                    </a:lnTo>
                    <a:cubicBezTo>
                      <a:pt x="2857" y="2856"/>
                      <a:pt x="2835" y="2868"/>
                      <a:pt x="2813" y="288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11" y="44"/>
                      <a:pt x="24" y="22"/>
                      <a:pt x="35" y="0"/>
                    </a:cubicBezTo>
                    <a:lnTo>
                      <a:pt x="2880" y="284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81625" tIns="40825" rIns="81625" bIns="40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459621" y="3282480"/>
                <a:ext cx="1011996" cy="1011586"/>
              </a:xfrm>
              <a:custGeom>
                <a:avLst/>
                <a:gdLst/>
                <a:ahLst/>
                <a:cxnLst/>
                <a:rect l="l" t="t" r="r" b="b"/>
                <a:pathLst>
                  <a:path w="2667" h="2666" extrusionOk="0">
                    <a:moveTo>
                      <a:pt x="2667" y="2643"/>
                    </a:moveTo>
                    <a:lnTo>
                      <a:pt x="2667" y="2643"/>
                    </a:lnTo>
                    <a:cubicBezTo>
                      <a:pt x="2641" y="2652"/>
                      <a:pt x="2615" y="2659"/>
                      <a:pt x="2590" y="2666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8" y="51"/>
                      <a:pt x="15" y="25"/>
                      <a:pt x="24" y="0"/>
                    </a:cubicBezTo>
                    <a:lnTo>
                      <a:pt x="2667" y="26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81625" tIns="40825" rIns="81625" bIns="40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430783" y="3441844"/>
                <a:ext cx="881085" cy="881438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2323" extrusionOk="0">
                    <a:moveTo>
                      <a:pt x="2322" y="2314"/>
                    </a:moveTo>
                    <a:lnTo>
                      <a:pt x="2322" y="2314"/>
                    </a:lnTo>
                    <a:cubicBezTo>
                      <a:pt x="2291" y="2318"/>
                      <a:pt x="2260" y="2320"/>
                      <a:pt x="2229" y="232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2" y="62"/>
                      <a:pt x="5" y="31"/>
                      <a:pt x="8" y="0"/>
                    </a:cubicBezTo>
                    <a:lnTo>
                      <a:pt x="2322" y="231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81625" tIns="40825" rIns="81625" bIns="40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436475" y="3638773"/>
                <a:ext cx="678459" cy="678438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788" extrusionOk="0">
                    <a:moveTo>
                      <a:pt x="1788" y="1788"/>
                    </a:moveTo>
                    <a:lnTo>
                      <a:pt x="1788" y="1788"/>
                    </a:lnTo>
                    <a:cubicBezTo>
                      <a:pt x="1748" y="1783"/>
                      <a:pt x="1707" y="1776"/>
                      <a:pt x="1667" y="1768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13" y="81"/>
                      <a:pt x="6" y="41"/>
                      <a:pt x="0" y="0"/>
                    </a:cubicBezTo>
                    <a:lnTo>
                      <a:pt x="1788" y="178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81625" tIns="40825" rIns="81625" bIns="40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541583" y="3938151"/>
                <a:ext cx="273964" cy="27395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22" extrusionOk="0">
                    <a:moveTo>
                      <a:pt x="722" y="722"/>
                    </a:moveTo>
                    <a:lnTo>
                      <a:pt x="722" y="722"/>
                    </a:lnTo>
                    <a:cubicBezTo>
                      <a:pt x="426" y="545"/>
                      <a:pt x="177" y="297"/>
                      <a:pt x="0" y="0"/>
                    </a:cubicBezTo>
                    <a:lnTo>
                      <a:pt x="722" y="72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81625" tIns="40825" rIns="81625" bIns="40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" name="Google Shape;30;p2"/>
            <p:cNvSpPr/>
            <p:nvPr/>
          </p:nvSpPr>
          <p:spPr>
            <a:xfrm>
              <a:off x="-741947" y="-806486"/>
              <a:ext cx="1584421" cy="1608863"/>
            </a:xfrm>
            <a:custGeom>
              <a:avLst/>
              <a:gdLst/>
              <a:ahLst/>
              <a:cxnLst/>
              <a:rect l="l" t="t" r="r" b="b"/>
              <a:pathLst>
                <a:path w="4852" h="4927" extrusionOk="0">
                  <a:moveTo>
                    <a:pt x="3211" y="382"/>
                  </a:moveTo>
                  <a:lnTo>
                    <a:pt x="3211" y="382"/>
                  </a:lnTo>
                  <a:lnTo>
                    <a:pt x="3211" y="382"/>
                  </a:lnTo>
                  <a:cubicBezTo>
                    <a:pt x="3495" y="115"/>
                    <a:pt x="3951" y="383"/>
                    <a:pt x="3858" y="761"/>
                  </a:cubicBezTo>
                  <a:lnTo>
                    <a:pt x="3858" y="761"/>
                  </a:lnTo>
                  <a:cubicBezTo>
                    <a:pt x="3792" y="1026"/>
                    <a:pt x="4013" y="1276"/>
                    <a:pt x="4285" y="1241"/>
                  </a:cubicBezTo>
                  <a:lnTo>
                    <a:pt x="4285" y="1241"/>
                  </a:lnTo>
                  <a:cubicBezTo>
                    <a:pt x="4671" y="1193"/>
                    <a:pt x="4883" y="1676"/>
                    <a:pt x="4585" y="1926"/>
                  </a:cubicBezTo>
                  <a:lnTo>
                    <a:pt x="4585" y="1926"/>
                  </a:lnTo>
                  <a:cubicBezTo>
                    <a:pt x="4376" y="2102"/>
                    <a:pt x="4409" y="2435"/>
                    <a:pt x="4649" y="2566"/>
                  </a:cubicBezTo>
                  <a:lnTo>
                    <a:pt x="4649" y="2566"/>
                  </a:lnTo>
                  <a:cubicBezTo>
                    <a:pt x="4990" y="2754"/>
                    <a:pt x="4877" y="3271"/>
                    <a:pt x="4488" y="3298"/>
                  </a:cubicBezTo>
                  <a:lnTo>
                    <a:pt x="4488" y="3298"/>
                  </a:lnTo>
                  <a:cubicBezTo>
                    <a:pt x="4215" y="3317"/>
                    <a:pt x="4046" y="3605"/>
                    <a:pt x="4164" y="3853"/>
                  </a:cubicBezTo>
                  <a:lnTo>
                    <a:pt x="4164" y="3853"/>
                  </a:lnTo>
                  <a:cubicBezTo>
                    <a:pt x="4329" y="4206"/>
                    <a:pt x="3934" y="4556"/>
                    <a:pt x="3604" y="4351"/>
                  </a:cubicBezTo>
                  <a:lnTo>
                    <a:pt x="3604" y="4351"/>
                  </a:lnTo>
                  <a:cubicBezTo>
                    <a:pt x="3371" y="4206"/>
                    <a:pt x="3065" y="4339"/>
                    <a:pt x="3015" y="4610"/>
                  </a:cubicBezTo>
                  <a:lnTo>
                    <a:pt x="3015" y="4610"/>
                  </a:lnTo>
                  <a:cubicBezTo>
                    <a:pt x="2942" y="4991"/>
                    <a:pt x="2416" y="5044"/>
                    <a:pt x="2270" y="4683"/>
                  </a:cubicBezTo>
                  <a:lnTo>
                    <a:pt x="2270" y="4683"/>
                  </a:lnTo>
                  <a:cubicBezTo>
                    <a:pt x="2166" y="4429"/>
                    <a:pt x="1840" y="4358"/>
                    <a:pt x="1641" y="4545"/>
                  </a:cubicBezTo>
                  <a:lnTo>
                    <a:pt x="1641" y="4545"/>
                  </a:lnTo>
                  <a:cubicBezTo>
                    <a:pt x="1357" y="4812"/>
                    <a:pt x="901" y="4545"/>
                    <a:pt x="995" y="4167"/>
                  </a:cubicBezTo>
                  <a:lnTo>
                    <a:pt x="995" y="4167"/>
                  </a:lnTo>
                  <a:cubicBezTo>
                    <a:pt x="1061" y="3901"/>
                    <a:pt x="839" y="3652"/>
                    <a:pt x="566" y="3686"/>
                  </a:cubicBezTo>
                  <a:lnTo>
                    <a:pt x="566" y="3686"/>
                  </a:lnTo>
                  <a:cubicBezTo>
                    <a:pt x="181" y="3735"/>
                    <a:pt x="-31" y="3250"/>
                    <a:pt x="266" y="3001"/>
                  </a:cubicBezTo>
                  <a:lnTo>
                    <a:pt x="266" y="3001"/>
                  </a:lnTo>
                  <a:cubicBezTo>
                    <a:pt x="476" y="2824"/>
                    <a:pt x="443" y="2492"/>
                    <a:pt x="203" y="2359"/>
                  </a:cubicBezTo>
                  <a:lnTo>
                    <a:pt x="203" y="2359"/>
                  </a:lnTo>
                  <a:cubicBezTo>
                    <a:pt x="-138" y="2172"/>
                    <a:pt x="-25" y="1657"/>
                    <a:pt x="363" y="1630"/>
                  </a:cubicBezTo>
                  <a:lnTo>
                    <a:pt x="363" y="1630"/>
                  </a:lnTo>
                  <a:cubicBezTo>
                    <a:pt x="636" y="1610"/>
                    <a:pt x="805" y="1322"/>
                    <a:pt x="689" y="1074"/>
                  </a:cubicBezTo>
                  <a:lnTo>
                    <a:pt x="689" y="1074"/>
                  </a:lnTo>
                  <a:cubicBezTo>
                    <a:pt x="523" y="722"/>
                    <a:pt x="917" y="370"/>
                    <a:pt x="1248" y="577"/>
                  </a:cubicBezTo>
                  <a:lnTo>
                    <a:pt x="1248" y="577"/>
                  </a:lnTo>
                  <a:cubicBezTo>
                    <a:pt x="1480" y="721"/>
                    <a:pt x="1786" y="587"/>
                    <a:pt x="1838" y="318"/>
                  </a:cubicBezTo>
                  <a:lnTo>
                    <a:pt x="1838" y="318"/>
                  </a:lnTo>
                  <a:cubicBezTo>
                    <a:pt x="1910" y="-64"/>
                    <a:pt x="2436" y="-116"/>
                    <a:pt x="2583" y="244"/>
                  </a:cubicBezTo>
                  <a:lnTo>
                    <a:pt x="2583" y="244"/>
                  </a:lnTo>
                  <a:cubicBezTo>
                    <a:pt x="2685" y="498"/>
                    <a:pt x="3012" y="570"/>
                    <a:pt x="3211" y="3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3"/>
          <p:cNvGrpSpPr/>
          <p:nvPr/>
        </p:nvGrpSpPr>
        <p:grpSpPr>
          <a:xfrm flipH="1">
            <a:off x="10948" y="-52252"/>
            <a:ext cx="9147086" cy="5206959"/>
            <a:chOff x="-1" y="-52252"/>
            <a:chExt cx="9147086" cy="5206959"/>
          </a:xfrm>
        </p:grpSpPr>
        <p:sp>
          <p:nvSpPr>
            <p:cNvPr id="271" name="Google Shape;271;p23"/>
            <p:cNvSpPr/>
            <p:nvPr/>
          </p:nvSpPr>
          <p:spPr>
            <a:xfrm>
              <a:off x="-1" y="-52252"/>
              <a:ext cx="7290503" cy="1608849"/>
            </a:xfrm>
            <a:custGeom>
              <a:avLst/>
              <a:gdLst/>
              <a:ahLst/>
              <a:cxnLst/>
              <a:rect l="l" t="t" r="r" b="b"/>
              <a:pathLst>
                <a:path w="7513" h="1658" extrusionOk="0">
                  <a:moveTo>
                    <a:pt x="14" y="0"/>
                  </a:moveTo>
                  <a:lnTo>
                    <a:pt x="14" y="0"/>
                  </a:lnTo>
                  <a:cubicBezTo>
                    <a:pt x="0" y="1554"/>
                    <a:pt x="0" y="1554"/>
                    <a:pt x="0" y="1554"/>
                  </a:cubicBezTo>
                  <a:cubicBezTo>
                    <a:pt x="0" y="1554"/>
                    <a:pt x="1283" y="1848"/>
                    <a:pt x="2015" y="1444"/>
                  </a:cubicBezTo>
                  <a:cubicBezTo>
                    <a:pt x="2747" y="1041"/>
                    <a:pt x="3690" y="1488"/>
                    <a:pt x="4528" y="1193"/>
                  </a:cubicBezTo>
                  <a:cubicBezTo>
                    <a:pt x="5365" y="899"/>
                    <a:pt x="5027" y="725"/>
                    <a:pt x="6543" y="572"/>
                  </a:cubicBezTo>
                  <a:cubicBezTo>
                    <a:pt x="7406" y="484"/>
                    <a:pt x="7538" y="386"/>
                    <a:pt x="7510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718828" y="3545856"/>
              <a:ext cx="8428257" cy="1608851"/>
            </a:xfrm>
            <a:custGeom>
              <a:avLst/>
              <a:gdLst/>
              <a:ahLst/>
              <a:cxnLst/>
              <a:rect l="l" t="t" r="r" b="b"/>
              <a:pathLst>
                <a:path w="7512" h="1434" extrusionOk="0">
                  <a:moveTo>
                    <a:pt x="7498" y="1434"/>
                  </a:moveTo>
                  <a:lnTo>
                    <a:pt x="7498" y="1434"/>
                  </a:lnTo>
                  <a:cubicBezTo>
                    <a:pt x="7512" y="89"/>
                    <a:pt x="7512" y="89"/>
                    <a:pt x="7512" y="89"/>
                  </a:cubicBezTo>
                  <a:cubicBezTo>
                    <a:pt x="7512" y="89"/>
                    <a:pt x="6231" y="-165"/>
                    <a:pt x="5497" y="183"/>
                  </a:cubicBezTo>
                  <a:cubicBezTo>
                    <a:pt x="4765" y="533"/>
                    <a:pt x="3822" y="146"/>
                    <a:pt x="2984" y="400"/>
                  </a:cubicBezTo>
                  <a:cubicBezTo>
                    <a:pt x="2147" y="655"/>
                    <a:pt x="2485" y="806"/>
                    <a:pt x="969" y="938"/>
                  </a:cubicBezTo>
                  <a:cubicBezTo>
                    <a:pt x="106" y="1014"/>
                    <a:pt x="-25" y="1099"/>
                    <a:pt x="3" y="1434"/>
                  </a:cubicBezTo>
                  <a:lnTo>
                    <a:pt x="7498" y="14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p23"/>
          <p:cNvSpPr/>
          <p:nvPr/>
        </p:nvSpPr>
        <p:spPr>
          <a:xfrm rot="9899999">
            <a:off x="7259023" y="2197152"/>
            <a:ext cx="5401756" cy="5485054"/>
          </a:xfrm>
          <a:custGeom>
            <a:avLst/>
            <a:gdLst/>
            <a:ahLst/>
            <a:cxnLst/>
            <a:rect l="l" t="t" r="r" b="b"/>
            <a:pathLst>
              <a:path w="4852" h="4927" extrusionOk="0">
                <a:moveTo>
                  <a:pt x="3211" y="382"/>
                </a:moveTo>
                <a:lnTo>
                  <a:pt x="3211" y="382"/>
                </a:lnTo>
                <a:lnTo>
                  <a:pt x="3211" y="382"/>
                </a:lnTo>
                <a:cubicBezTo>
                  <a:pt x="3495" y="115"/>
                  <a:pt x="3951" y="383"/>
                  <a:pt x="3858" y="761"/>
                </a:cubicBezTo>
                <a:lnTo>
                  <a:pt x="3858" y="761"/>
                </a:lnTo>
                <a:cubicBezTo>
                  <a:pt x="3792" y="1026"/>
                  <a:pt x="4013" y="1276"/>
                  <a:pt x="4285" y="1241"/>
                </a:cubicBezTo>
                <a:lnTo>
                  <a:pt x="4285" y="1241"/>
                </a:lnTo>
                <a:cubicBezTo>
                  <a:pt x="4671" y="1193"/>
                  <a:pt x="4883" y="1676"/>
                  <a:pt x="4585" y="1926"/>
                </a:cubicBezTo>
                <a:lnTo>
                  <a:pt x="4585" y="1926"/>
                </a:lnTo>
                <a:cubicBezTo>
                  <a:pt x="4376" y="2102"/>
                  <a:pt x="4409" y="2435"/>
                  <a:pt x="4649" y="2566"/>
                </a:cubicBezTo>
                <a:lnTo>
                  <a:pt x="4649" y="2566"/>
                </a:lnTo>
                <a:cubicBezTo>
                  <a:pt x="4990" y="2754"/>
                  <a:pt x="4877" y="3271"/>
                  <a:pt x="4488" y="3298"/>
                </a:cubicBezTo>
                <a:lnTo>
                  <a:pt x="4488" y="3298"/>
                </a:lnTo>
                <a:cubicBezTo>
                  <a:pt x="4215" y="3317"/>
                  <a:pt x="4046" y="3605"/>
                  <a:pt x="4164" y="3853"/>
                </a:cubicBezTo>
                <a:lnTo>
                  <a:pt x="4164" y="3853"/>
                </a:lnTo>
                <a:cubicBezTo>
                  <a:pt x="4329" y="4206"/>
                  <a:pt x="3934" y="4556"/>
                  <a:pt x="3604" y="4351"/>
                </a:cubicBezTo>
                <a:lnTo>
                  <a:pt x="3604" y="4351"/>
                </a:lnTo>
                <a:cubicBezTo>
                  <a:pt x="3371" y="4206"/>
                  <a:pt x="3065" y="4339"/>
                  <a:pt x="3015" y="4610"/>
                </a:cubicBezTo>
                <a:lnTo>
                  <a:pt x="3015" y="4610"/>
                </a:lnTo>
                <a:cubicBezTo>
                  <a:pt x="2942" y="4991"/>
                  <a:pt x="2416" y="5044"/>
                  <a:pt x="2270" y="4683"/>
                </a:cubicBezTo>
                <a:lnTo>
                  <a:pt x="2270" y="4683"/>
                </a:lnTo>
                <a:cubicBezTo>
                  <a:pt x="2166" y="4429"/>
                  <a:pt x="1840" y="4358"/>
                  <a:pt x="1641" y="4545"/>
                </a:cubicBezTo>
                <a:lnTo>
                  <a:pt x="1641" y="4545"/>
                </a:lnTo>
                <a:cubicBezTo>
                  <a:pt x="1357" y="4812"/>
                  <a:pt x="901" y="4545"/>
                  <a:pt x="995" y="4167"/>
                </a:cubicBezTo>
                <a:lnTo>
                  <a:pt x="995" y="4167"/>
                </a:lnTo>
                <a:cubicBezTo>
                  <a:pt x="1061" y="3901"/>
                  <a:pt x="839" y="3652"/>
                  <a:pt x="566" y="3686"/>
                </a:cubicBezTo>
                <a:lnTo>
                  <a:pt x="566" y="3686"/>
                </a:lnTo>
                <a:cubicBezTo>
                  <a:pt x="181" y="3735"/>
                  <a:pt x="-31" y="3250"/>
                  <a:pt x="266" y="3001"/>
                </a:cubicBezTo>
                <a:lnTo>
                  <a:pt x="266" y="3001"/>
                </a:lnTo>
                <a:cubicBezTo>
                  <a:pt x="476" y="2824"/>
                  <a:pt x="443" y="2492"/>
                  <a:pt x="203" y="2359"/>
                </a:cubicBezTo>
                <a:lnTo>
                  <a:pt x="203" y="2359"/>
                </a:lnTo>
                <a:cubicBezTo>
                  <a:pt x="-138" y="2172"/>
                  <a:pt x="-25" y="1657"/>
                  <a:pt x="363" y="1630"/>
                </a:cubicBezTo>
                <a:lnTo>
                  <a:pt x="363" y="1630"/>
                </a:lnTo>
                <a:cubicBezTo>
                  <a:pt x="636" y="1610"/>
                  <a:pt x="805" y="1322"/>
                  <a:pt x="689" y="1074"/>
                </a:cubicBezTo>
                <a:lnTo>
                  <a:pt x="689" y="1074"/>
                </a:lnTo>
                <a:cubicBezTo>
                  <a:pt x="523" y="722"/>
                  <a:pt x="917" y="370"/>
                  <a:pt x="1248" y="577"/>
                </a:cubicBezTo>
                <a:lnTo>
                  <a:pt x="1248" y="577"/>
                </a:lnTo>
                <a:cubicBezTo>
                  <a:pt x="1480" y="721"/>
                  <a:pt x="1786" y="587"/>
                  <a:pt x="1838" y="318"/>
                </a:cubicBezTo>
                <a:lnTo>
                  <a:pt x="1838" y="318"/>
                </a:lnTo>
                <a:cubicBezTo>
                  <a:pt x="1910" y="-64"/>
                  <a:pt x="2436" y="-116"/>
                  <a:pt x="2583" y="244"/>
                </a:cubicBezTo>
                <a:lnTo>
                  <a:pt x="2583" y="244"/>
                </a:lnTo>
                <a:cubicBezTo>
                  <a:pt x="2685" y="498"/>
                  <a:pt x="3012" y="570"/>
                  <a:pt x="3211" y="382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625" tIns="40825" rIns="81625" bIns="4082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/>
              <a:t>     </a:t>
            </a:r>
            <a:endParaRPr sz="100"/>
          </a:p>
        </p:txBody>
      </p:sp>
      <p:grpSp>
        <p:nvGrpSpPr>
          <p:cNvPr id="274" name="Google Shape;274;p23"/>
          <p:cNvGrpSpPr/>
          <p:nvPr/>
        </p:nvGrpSpPr>
        <p:grpSpPr>
          <a:xfrm>
            <a:off x="-1028421" y="-545062"/>
            <a:ext cx="1794873" cy="5927823"/>
            <a:chOff x="-1028421" y="-545062"/>
            <a:chExt cx="1794873" cy="5927823"/>
          </a:xfrm>
        </p:grpSpPr>
        <p:sp>
          <p:nvSpPr>
            <p:cNvPr id="275" name="Google Shape;275;p23"/>
            <p:cNvSpPr/>
            <p:nvPr/>
          </p:nvSpPr>
          <p:spPr>
            <a:xfrm rot="10800000">
              <a:off x="-817969" y="-545062"/>
              <a:ext cx="1584421" cy="1608863"/>
            </a:xfrm>
            <a:custGeom>
              <a:avLst/>
              <a:gdLst/>
              <a:ahLst/>
              <a:cxnLst/>
              <a:rect l="l" t="t" r="r" b="b"/>
              <a:pathLst>
                <a:path w="4852" h="4927" extrusionOk="0">
                  <a:moveTo>
                    <a:pt x="3211" y="382"/>
                  </a:moveTo>
                  <a:lnTo>
                    <a:pt x="3211" y="382"/>
                  </a:lnTo>
                  <a:lnTo>
                    <a:pt x="3211" y="382"/>
                  </a:lnTo>
                  <a:cubicBezTo>
                    <a:pt x="3495" y="115"/>
                    <a:pt x="3951" y="383"/>
                    <a:pt x="3858" y="761"/>
                  </a:cubicBezTo>
                  <a:lnTo>
                    <a:pt x="3858" y="761"/>
                  </a:lnTo>
                  <a:cubicBezTo>
                    <a:pt x="3792" y="1026"/>
                    <a:pt x="4013" y="1276"/>
                    <a:pt x="4285" y="1241"/>
                  </a:cubicBezTo>
                  <a:lnTo>
                    <a:pt x="4285" y="1241"/>
                  </a:lnTo>
                  <a:cubicBezTo>
                    <a:pt x="4671" y="1193"/>
                    <a:pt x="4883" y="1676"/>
                    <a:pt x="4585" y="1926"/>
                  </a:cubicBezTo>
                  <a:lnTo>
                    <a:pt x="4585" y="1926"/>
                  </a:lnTo>
                  <a:cubicBezTo>
                    <a:pt x="4376" y="2102"/>
                    <a:pt x="4409" y="2435"/>
                    <a:pt x="4649" y="2566"/>
                  </a:cubicBezTo>
                  <a:lnTo>
                    <a:pt x="4649" y="2566"/>
                  </a:lnTo>
                  <a:cubicBezTo>
                    <a:pt x="4990" y="2754"/>
                    <a:pt x="4877" y="3271"/>
                    <a:pt x="4488" y="3298"/>
                  </a:cubicBezTo>
                  <a:lnTo>
                    <a:pt x="4488" y="3298"/>
                  </a:lnTo>
                  <a:cubicBezTo>
                    <a:pt x="4215" y="3317"/>
                    <a:pt x="4046" y="3605"/>
                    <a:pt x="4164" y="3853"/>
                  </a:cubicBezTo>
                  <a:lnTo>
                    <a:pt x="4164" y="3853"/>
                  </a:lnTo>
                  <a:cubicBezTo>
                    <a:pt x="4329" y="4206"/>
                    <a:pt x="3934" y="4556"/>
                    <a:pt x="3604" y="4351"/>
                  </a:cubicBezTo>
                  <a:lnTo>
                    <a:pt x="3604" y="4351"/>
                  </a:lnTo>
                  <a:cubicBezTo>
                    <a:pt x="3371" y="4206"/>
                    <a:pt x="3065" y="4339"/>
                    <a:pt x="3015" y="4610"/>
                  </a:cubicBezTo>
                  <a:lnTo>
                    <a:pt x="3015" y="4610"/>
                  </a:lnTo>
                  <a:cubicBezTo>
                    <a:pt x="2942" y="4991"/>
                    <a:pt x="2416" y="5044"/>
                    <a:pt x="2270" y="4683"/>
                  </a:cubicBezTo>
                  <a:lnTo>
                    <a:pt x="2270" y="4683"/>
                  </a:lnTo>
                  <a:cubicBezTo>
                    <a:pt x="2166" y="4429"/>
                    <a:pt x="1840" y="4358"/>
                    <a:pt x="1641" y="4545"/>
                  </a:cubicBezTo>
                  <a:lnTo>
                    <a:pt x="1641" y="4545"/>
                  </a:lnTo>
                  <a:cubicBezTo>
                    <a:pt x="1357" y="4812"/>
                    <a:pt x="901" y="4545"/>
                    <a:pt x="995" y="4167"/>
                  </a:cubicBezTo>
                  <a:lnTo>
                    <a:pt x="995" y="4167"/>
                  </a:lnTo>
                  <a:cubicBezTo>
                    <a:pt x="1061" y="3901"/>
                    <a:pt x="839" y="3652"/>
                    <a:pt x="566" y="3686"/>
                  </a:cubicBezTo>
                  <a:lnTo>
                    <a:pt x="566" y="3686"/>
                  </a:lnTo>
                  <a:cubicBezTo>
                    <a:pt x="181" y="3735"/>
                    <a:pt x="-31" y="3250"/>
                    <a:pt x="266" y="3001"/>
                  </a:cubicBezTo>
                  <a:lnTo>
                    <a:pt x="266" y="3001"/>
                  </a:lnTo>
                  <a:cubicBezTo>
                    <a:pt x="476" y="2824"/>
                    <a:pt x="443" y="2492"/>
                    <a:pt x="203" y="2359"/>
                  </a:cubicBezTo>
                  <a:lnTo>
                    <a:pt x="203" y="2359"/>
                  </a:lnTo>
                  <a:cubicBezTo>
                    <a:pt x="-138" y="2172"/>
                    <a:pt x="-25" y="1657"/>
                    <a:pt x="363" y="1630"/>
                  </a:cubicBezTo>
                  <a:lnTo>
                    <a:pt x="363" y="1630"/>
                  </a:lnTo>
                  <a:cubicBezTo>
                    <a:pt x="636" y="1610"/>
                    <a:pt x="805" y="1322"/>
                    <a:pt x="689" y="1074"/>
                  </a:cubicBezTo>
                  <a:lnTo>
                    <a:pt x="689" y="1074"/>
                  </a:lnTo>
                  <a:cubicBezTo>
                    <a:pt x="523" y="722"/>
                    <a:pt x="917" y="370"/>
                    <a:pt x="1248" y="577"/>
                  </a:cubicBezTo>
                  <a:lnTo>
                    <a:pt x="1248" y="577"/>
                  </a:lnTo>
                  <a:cubicBezTo>
                    <a:pt x="1480" y="721"/>
                    <a:pt x="1786" y="587"/>
                    <a:pt x="1838" y="318"/>
                  </a:cubicBezTo>
                  <a:lnTo>
                    <a:pt x="1838" y="318"/>
                  </a:lnTo>
                  <a:cubicBezTo>
                    <a:pt x="1910" y="-64"/>
                    <a:pt x="2436" y="-116"/>
                    <a:pt x="2583" y="244"/>
                  </a:cubicBezTo>
                  <a:lnTo>
                    <a:pt x="2583" y="244"/>
                  </a:lnTo>
                  <a:cubicBezTo>
                    <a:pt x="2685" y="498"/>
                    <a:pt x="3012" y="570"/>
                    <a:pt x="3211" y="3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3"/>
            <p:cNvSpPr/>
            <p:nvPr/>
          </p:nvSpPr>
          <p:spPr>
            <a:xfrm rot="-10269710">
              <a:off x="-438363" y="4654426"/>
              <a:ext cx="708940" cy="677897"/>
            </a:xfrm>
            <a:custGeom>
              <a:avLst/>
              <a:gdLst/>
              <a:ahLst/>
              <a:cxnLst/>
              <a:rect l="l" t="t" r="r" b="b"/>
              <a:pathLst>
                <a:path w="2171" h="2076" extrusionOk="0">
                  <a:moveTo>
                    <a:pt x="1096" y="495"/>
                  </a:moveTo>
                  <a:lnTo>
                    <a:pt x="1440" y="11"/>
                  </a:lnTo>
                  <a:lnTo>
                    <a:pt x="1412" y="604"/>
                  </a:lnTo>
                  <a:lnTo>
                    <a:pt x="1975" y="415"/>
                  </a:lnTo>
                  <a:lnTo>
                    <a:pt x="1605" y="878"/>
                  </a:lnTo>
                  <a:lnTo>
                    <a:pt x="2171" y="1057"/>
                  </a:lnTo>
                  <a:lnTo>
                    <a:pt x="1599" y="1214"/>
                  </a:lnTo>
                  <a:lnTo>
                    <a:pt x="1953" y="1691"/>
                  </a:lnTo>
                  <a:lnTo>
                    <a:pt x="1397" y="1482"/>
                  </a:lnTo>
                  <a:lnTo>
                    <a:pt x="1403" y="2076"/>
                  </a:lnTo>
                  <a:lnTo>
                    <a:pt x="1076" y="1580"/>
                  </a:lnTo>
                  <a:lnTo>
                    <a:pt x="732" y="2064"/>
                  </a:lnTo>
                  <a:lnTo>
                    <a:pt x="759" y="1471"/>
                  </a:lnTo>
                  <a:lnTo>
                    <a:pt x="196" y="1660"/>
                  </a:lnTo>
                  <a:lnTo>
                    <a:pt x="567" y="1196"/>
                  </a:lnTo>
                  <a:lnTo>
                    <a:pt x="0" y="1019"/>
                  </a:lnTo>
                  <a:lnTo>
                    <a:pt x="572" y="861"/>
                  </a:lnTo>
                  <a:lnTo>
                    <a:pt x="219" y="384"/>
                  </a:lnTo>
                  <a:lnTo>
                    <a:pt x="775" y="592"/>
                  </a:lnTo>
                  <a:lnTo>
                    <a:pt x="768" y="0"/>
                  </a:lnTo>
                  <a:lnTo>
                    <a:pt x="1096" y="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7" name="Google Shape;277;p23"/>
            <p:cNvGrpSpPr/>
            <p:nvPr/>
          </p:nvGrpSpPr>
          <p:grpSpPr>
            <a:xfrm rot="10800000">
              <a:off x="-1028421" y="457357"/>
              <a:ext cx="1586867" cy="1586436"/>
              <a:chOff x="2223160" y="2262594"/>
              <a:chExt cx="1365635" cy="1365263"/>
            </a:xfrm>
          </p:grpSpPr>
          <p:sp>
            <p:nvSpPr>
              <p:cNvPr id="278" name="Google Shape;278;p23"/>
              <p:cNvSpPr/>
              <p:nvPr/>
            </p:nvSpPr>
            <p:spPr>
              <a:xfrm>
                <a:off x="3127054" y="2299166"/>
                <a:ext cx="424842" cy="424502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300" extrusionOk="0">
                    <a:moveTo>
                      <a:pt x="1301" y="1300"/>
                    </a:moveTo>
                    <a:lnTo>
                      <a:pt x="1301" y="130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56" y="19"/>
                      <a:pt x="113" y="41"/>
                      <a:pt x="167" y="66"/>
                    </a:cubicBezTo>
                    <a:cubicBezTo>
                      <a:pt x="1236" y="1133"/>
                      <a:pt x="1236" y="1133"/>
                      <a:pt x="1236" y="1133"/>
                    </a:cubicBezTo>
                    <a:cubicBezTo>
                      <a:pt x="1260" y="1187"/>
                      <a:pt x="1282" y="1244"/>
                      <a:pt x="1301" y="130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81625" tIns="40825" rIns="81625" bIns="40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23"/>
              <p:cNvSpPr/>
              <p:nvPr/>
            </p:nvSpPr>
            <p:spPr>
              <a:xfrm>
                <a:off x="2923286" y="2262594"/>
                <a:ext cx="665509" cy="6651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037" extrusionOk="0">
                    <a:moveTo>
                      <a:pt x="2038" y="2037"/>
                    </a:moveTo>
                    <a:lnTo>
                      <a:pt x="2038" y="2037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36" y="1"/>
                      <a:pt x="72" y="3"/>
                      <a:pt x="107" y="5"/>
                    </a:cubicBezTo>
                    <a:cubicBezTo>
                      <a:pt x="2032" y="1929"/>
                      <a:pt x="2032" y="1929"/>
                      <a:pt x="2032" y="1929"/>
                    </a:cubicBezTo>
                    <a:cubicBezTo>
                      <a:pt x="2035" y="1965"/>
                      <a:pt x="2037" y="2001"/>
                      <a:pt x="2038" y="20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81625" tIns="40825" rIns="81625" bIns="40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23"/>
              <p:cNvSpPr/>
              <p:nvPr/>
            </p:nvSpPr>
            <p:spPr>
              <a:xfrm>
                <a:off x="2769481" y="2271084"/>
                <a:ext cx="811150" cy="810146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2481" extrusionOk="0">
                    <a:moveTo>
                      <a:pt x="2484" y="2396"/>
                    </a:moveTo>
                    <a:lnTo>
                      <a:pt x="2484" y="2396"/>
                    </a:lnTo>
                    <a:cubicBezTo>
                      <a:pt x="2479" y="2424"/>
                      <a:pt x="2474" y="2453"/>
                      <a:pt x="2468" y="248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9" y="9"/>
                      <a:pt x="57" y="3"/>
                      <a:pt x="86" y="0"/>
                    </a:cubicBezTo>
                    <a:lnTo>
                      <a:pt x="2484" y="239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81625" tIns="40825" rIns="81625" bIns="40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23"/>
              <p:cNvSpPr/>
              <p:nvPr/>
            </p:nvSpPr>
            <p:spPr>
              <a:xfrm>
                <a:off x="2641473" y="2305697"/>
                <a:ext cx="903890" cy="903863"/>
              </a:xfrm>
              <a:custGeom>
                <a:avLst/>
                <a:gdLst/>
                <a:ahLst/>
                <a:cxnLst/>
                <a:rect l="l" t="t" r="r" b="b"/>
                <a:pathLst>
                  <a:path w="2768" h="2768" extrusionOk="0">
                    <a:moveTo>
                      <a:pt x="2768" y="2695"/>
                    </a:moveTo>
                    <a:lnTo>
                      <a:pt x="2768" y="2695"/>
                    </a:lnTo>
                    <a:cubicBezTo>
                      <a:pt x="2759" y="2719"/>
                      <a:pt x="2750" y="2744"/>
                      <a:pt x="2740" y="2768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24" y="18"/>
                      <a:pt x="48" y="10"/>
                      <a:pt x="73" y="0"/>
                    </a:cubicBezTo>
                    <a:lnTo>
                      <a:pt x="2768" y="2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81625" tIns="40825" rIns="81625" bIns="40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23"/>
              <p:cNvSpPr/>
              <p:nvPr/>
            </p:nvSpPr>
            <p:spPr>
              <a:xfrm>
                <a:off x="2532078" y="2360556"/>
                <a:ext cx="958751" cy="958068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2934" extrusionOk="0">
                    <a:moveTo>
                      <a:pt x="2936" y="2872"/>
                    </a:moveTo>
                    <a:lnTo>
                      <a:pt x="2936" y="2872"/>
                    </a:lnTo>
                    <a:cubicBezTo>
                      <a:pt x="2924" y="2892"/>
                      <a:pt x="2910" y="2914"/>
                      <a:pt x="2897" y="2934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21" y="25"/>
                      <a:pt x="42" y="12"/>
                      <a:pt x="63" y="0"/>
                    </a:cubicBezTo>
                    <a:lnTo>
                      <a:pt x="2936" y="287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81625" tIns="40825" rIns="81625" bIns="40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23"/>
              <p:cNvSpPr/>
              <p:nvPr/>
            </p:nvSpPr>
            <p:spPr>
              <a:xfrm>
                <a:off x="2438358" y="2431088"/>
                <a:ext cx="981936" cy="981253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3005" extrusionOk="0">
                    <a:moveTo>
                      <a:pt x="3007" y="2952"/>
                    </a:moveTo>
                    <a:lnTo>
                      <a:pt x="3007" y="2952"/>
                    </a:lnTo>
                    <a:cubicBezTo>
                      <a:pt x="2991" y="2970"/>
                      <a:pt x="2975" y="2987"/>
                      <a:pt x="2959" y="3005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18" y="31"/>
                      <a:pt x="35" y="15"/>
                      <a:pt x="53" y="0"/>
                    </a:cubicBezTo>
                    <a:lnTo>
                      <a:pt x="3007" y="29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81625" tIns="40825" rIns="81625" bIns="40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23"/>
              <p:cNvSpPr/>
              <p:nvPr/>
            </p:nvSpPr>
            <p:spPr>
              <a:xfrm>
                <a:off x="2359332" y="2515989"/>
                <a:ext cx="976058" cy="975702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2988" extrusionOk="0">
                    <a:moveTo>
                      <a:pt x="2989" y="2944"/>
                    </a:moveTo>
                    <a:lnTo>
                      <a:pt x="2989" y="2944"/>
                    </a:lnTo>
                    <a:cubicBezTo>
                      <a:pt x="2969" y="2958"/>
                      <a:pt x="2951" y="2974"/>
                      <a:pt x="2932" y="298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4" y="38"/>
                      <a:pt x="29" y="19"/>
                      <a:pt x="44" y="0"/>
                    </a:cubicBezTo>
                    <a:lnTo>
                      <a:pt x="2989" y="294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81625" tIns="40825" rIns="81625" bIns="40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23"/>
              <p:cNvSpPr/>
              <p:nvPr/>
            </p:nvSpPr>
            <p:spPr>
              <a:xfrm>
                <a:off x="2295002" y="2615583"/>
                <a:ext cx="940464" cy="94043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2880" extrusionOk="0">
                    <a:moveTo>
                      <a:pt x="2880" y="2844"/>
                    </a:moveTo>
                    <a:lnTo>
                      <a:pt x="2880" y="2844"/>
                    </a:lnTo>
                    <a:cubicBezTo>
                      <a:pt x="2857" y="2856"/>
                      <a:pt x="2835" y="2868"/>
                      <a:pt x="2813" y="288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11" y="44"/>
                      <a:pt x="24" y="22"/>
                      <a:pt x="35" y="0"/>
                    </a:cubicBezTo>
                    <a:lnTo>
                      <a:pt x="2880" y="284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81625" tIns="40825" rIns="81625" bIns="40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3"/>
              <p:cNvSpPr/>
              <p:nvPr/>
            </p:nvSpPr>
            <p:spPr>
              <a:xfrm>
                <a:off x="2247978" y="2732158"/>
                <a:ext cx="870909" cy="870556"/>
              </a:xfrm>
              <a:custGeom>
                <a:avLst/>
                <a:gdLst/>
                <a:ahLst/>
                <a:cxnLst/>
                <a:rect l="l" t="t" r="r" b="b"/>
                <a:pathLst>
                  <a:path w="2667" h="2666" extrusionOk="0">
                    <a:moveTo>
                      <a:pt x="2667" y="2643"/>
                    </a:moveTo>
                    <a:lnTo>
                      <a:pt x="2667" y="2643"/>
                    </a:lnTo>
                    <a:cubicBezTo>
                      <a:pt x="2641" y="2652"/>
                      <a:pt x="2615" y="2659"/>
                      <a:pt x="2590" y="2666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8" y="51"/>
                      <a:pt x="15" y="25"/>
                      <a:pt x="24" y="0"/>
                    </a:cubicBezTo>
                    <a:lnTo>
                      <a:pt x="2667" y="26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81625" tIns="40825" rIns="81625" bIns="40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3"/>
              <p:cNvSpPr/>
              <p:nvPr/>
            </p:nvSpPr>
            <p:spPr>
              <a:xfrm>
                <a:off x="2223160" y="2869305"/>
                <a:ext cx="758249" cy="758552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2323" extrusionOk="0">
                    <a:moveTo>
                      <a:pt x="2322" y="2314"/>
                    </a:moveTo>
                    <a:lnTo>
                      <a:pt x="2322" y="2314"/>
                    </a:lnTo>
                    <a:cubicBezTo>
                      <a:pt x="2291" y="2318"/>
                      <a:pt x="2260" y="2320"/>
                      <a:pt x="2229" y="232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2" y="62"/>
                      <a:pt x="5" y="31"/>
                      <a:pt x="8" y="0"/>
                    </a:cubicBezTo>
                    <a:lnTo>
                      <a:pt x="2322" y="231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81625" tIns="40825" rIns="81625" bIns="40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23"/>
              <p:cNvSpPr/>
              <p:nvPr/>
            </p:nvSpPr>
            <p:spPr>
              <a:xfrm>
                <a:off x="2228059" y="3038779"/>
                <a:ext cx="583871" cy="583854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788" extrusionOk="0">
                    <a:moveTo>
                      <a:pt x="1788" y="1788"/>
                    </a:moveTo>
                    <a:lnTo>
                      <a:pt x="1788" y="1788"/>
                    </a:lnTo>
                    <a:cubicBezTo>
                      <a:pt x="1748" y="1783"/>
                      <a:pt x="1707" y="1776"/>
                      <a:pt x="1667" y="1768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13" y="81"/>
                      <a:pt x="6" y="41"/>
                      <a:pt x="0" y="0"/>
                    </a:cubicBezTo>
                    <a:lnTo>
                      <a:pt x="1788" y="178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81625" tIns="40825" rIns="81625" bIns="40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23"/>
              <p:cNvSpPr/>
              <p:nvPr/>
            </p:nvSpPr>
            <p:spPr>
              <a:xfrm>
                <a:off x="2318513" y="3296419"/>
                <a:ext cx="235769" cy="235762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22" extrusionOk="0">
                    <a:moveTo>
                      <a:pt x="722" y="722"/>
                    </a:moveTo>
                    <a:lnTo>
                      <a:pt x="722" y="722"/>
                    </a:lnTo>
                    <a:cubicBezTo>
                      <a:pt x="426" y="545"/>
                      <a:pt x="177" y="297"/>
                      <a:pt x="0" y="0"/>
                    </a:cubicBezTo>
                    <a:lnTo>
                      <a:pt x="722" y="72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81625" tIns="40825" rIns="81625" bIns="40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1966175" y="-1034720"/>
            <a:ext cx="13156501" cy="7714820"/>
            <a:chOff x="-2410025" y="-1034720"/>
            <a:chExt cx="13156501" cy="7714820"/>
          </a:xfrm>
        </p:grpSpPr>
        <p:sp>
          <p:nvSpPr>
            <p:cNvPr id="33" name="Google Shape;33;p3"/>
            <p:cNvSpPr/>
            <p:nvPr/>
          </p:nvSpPr>
          <p:spPr>
            <a:xfrm rot="-4499997">
              <a:off x="-1139595" y="495787"/>
              <a:ext cx="4688419" cy="6228035"/>
            </a:xfrm>
            <a:custGeom>
              <a:avLst/>
              <a:gdLst/>
              <a:ahLst/>
              <a:cxnLst/>
              <a:rect l="l" t="t" r="r" b="b"/>
              <a:pathLst>
                <a:path w="2719" h="3612" extrusionOk="0">
                  <a:moveTo>
                    <a:pt x="295" y="3507"/>
                  </a:moveTo>
                  <a:lnTo>
                    <a:pt x="295" y="3507"/>
                  </a:lnTo>
                  <a:cubicBezTo>
                    <a:pt x="-190" y="3173"/>
                    <a:pt x="-63" y="2142"/>
                    <a:pt x="579" y="1202"/>
                  </a:cubicBezTo>
                  <a:cubicBezTo>
                    <a:pt x="1222" y="262"/>
                    <a:pt x="2139" y="-228"/>
                    <a:pt x="2625" y="105"/>
                  </a:cubicBezTo>
                  <a:cubicBezTo>
                    <a:pt x="3112" y="438"/>
                    <a:pt x="1528" y="924"/>
                    <a:pt x="1630" y="2009"/>
                  </a:cubicBezTo>
                  <a:cubicBezTo>
                    <a:pt x="1761" y="3391"/>
                    <a:pt x="783" y="3840"/>
                    <a:pt x="295" y="3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-10502114">
              <a:off x="4436393" y="-779419"/>
              <a:ext cx="6110970" cy="4865892"/>
            </a:xfrm>
            <a:custGeom>
              <a:avLst/>
              <a:gdLst/>
              <a:ahLst/>
              <a:cxnLst/>
              <a:rect l="l" t="t" r="r" b="b"/>
              <a:pathLst>
                <a:path w="3544" h="2822" extrusionOk="0">
                  <a:moveTo>
                    <a:pt x="3423" y="2555"/>
                  </a:moveTo>
                  <a:lnTo>
                    <a:pt x="3423" y="2555"/>
                  </a:lnTo>
                  <a:cubicBezTo>
                    <a:pt x="3070" y="3026"/>
                    <a:pt x="2046" y="2858"/>
                    <a:pt x="1134" y="2178"/>
                  </a:cubicBezTo>
                  <a:cubicBezTo>
                    <a:pt x="221" y="1497"/>
                    <a:pt x="-233" y="561"/>
                    <a:pt x="120" y="88"/>
                  </a:cubicBezTo>
                  <a:cubicBezTo>
                    <a:pt x="473" y="-385"/>
                    <a:pt x="894" y="1219"/>
                    <a:pt x="1983" y="1160"/>
                  </a:cubicBezTo>
                  <a:cubicBezTo>
                    <a:pt x="3368" y="1086"/>
                    <a:pt x="3776" y="2082"/>
                    <a:pt x="3423" y="25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2695075" y="670350"/>
            <a:ext cx="49149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" hasCustomPrompt="1"/>
          </p:nvPr>
        </p:nvSpPr>
        <p:spPr>
          <a:xfrm>
            <a:off x="762563" y="968100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713225" y="3811575"/>
            <a:ext cx="2863200" cy="7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627000" cy="21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/>
          <p:nvPr/>
        </p:nvSpPr>
        <p:spPr>
          <a:xfrm rot="-900001">
            <a:off x="-1541850" y="3643258"/>
            <a:ext cx="5401756" cy="5485054"/>
          </a:xfrm>
          <a:custGeom>
            <a:avLst/>
            <a:gdLst/>
            <a:ahLst/>
            <a:cxnLst/>
            <a:rect l="l" t="t" r="r" b="b"/>
            <a:pathLst>
              <a:path w="4852" h="4927" extrusionOk="0">
                <a:moveTo>
                  <a:pt x="3211" y="382"/>
                </a:moveTo>
                <a:lnTo>
                  <a:pt x="3211" y="382"/>
                </a:lnTo>
                <a:lnTo>
                  <a:pt x="3211" y="382"/>
                </a:lnTo>
                <a:cubicBezTo>
                  <a:pt x="3495" y="115"/>
                  <a:pt x="3951" y="383"/>
                  <a:pt x="3858" y="761"/>
                </a:cubicBezTo>
                <a:lnTo>
                  <a:pt x="3858" y="761"/>
                </a:lnTo>
                <a:cubicBezTo>
                  <a:pt x="3792" y="1026"/>
                  <a:pt x="4013" y="1276"/>
                  <a:pt x="4285" y="1241"/>
                </a:cubicBezTo>
                <a:lnTo>
                  <a:pt x="4285" y="1241"/>
                </a:lnTo>
                <a:cubicBezTo>
                  <a:pt x="4671" y="1193"/>
                  <a:pt x="4883" y="1676"/>
                  <a:pt x="4585" y="1926"/>
                </a:cubicBezTo>
                <a:lnTo>
                  <a:pt x="4585" y="1926"/>
                </a:lnTo>
                <a:cubicBezTo>
                  <a:pt x="4376" y="2102"/>
                  <a:pt x="4409" y="2435"/>
                  <a:pt x="4649" y="2566"/>
                </a:cubicBezTo>
                <a:lnTo>
                  <a:pt x="4649" y="2566"/>
                </a:lnTo>
                <a:cubicBezTo>
                  <a:pt x="4990" y="2754"/>
                  <a:pt x="4877" y="3271"/>
                  <a:pt x="4488" y="3298"/>
                </a:cubicBezTo>
                <a:lnTo>
                  <a:pt x="4488" y="3298"/>
                </a:lnTo>
                <a:cubicBezTo>
                  <a:pt x="4215" y="3317"/>
                  <a:pt x="4046" y="3605"/>
                  <a:pt x="4164" y="3853"/>
                </a:cubicBezTo>
                <a:lnTo>
                  <a:pt x="4164" y="3853"/>
                </a:lnTo>
                <a:cubicBezTo>
                  <a:pt x="4329" y="4206"/>
                  <a:pt x="3934" y="4556"/>
                  <a:pt x="3604" y="4351"/>
                </a:cubicBezTo>
                <a:lnTo>
                  <a:pt x="3604" y="4351"/>
                </a:lnTo>
                <a:cubicBezTo>
                  <a:pt x="3371" y="4206"/>
                  <a:pt x="3065" y="4339"/>
                  <a:pt x="3015" y="4610"/>
                </a:cubicBezTo>
                <a:lnTo>
                  <a:pt x="3015" y="4610"/>
                </a:lnTo>
                <a:cubicBezTo>
                  <a:pt x="2942" y="4991"/>
                  <a:pt x="2416" y="5044"/>
                  <a:pt x="2270" y="4683"/>
                </a:cubicBezTo>
                <a:lnTo>
                  <a:pt x="2270" y="4683"/>
                </a:lnTo>
                <a:cubicBezTo>
                  <a:pt x="2166" y="4429"/>
                  <a:pt x="1840" y="4358"/>
                  <a:pt x="1641" y="4545"/>
                </a:cubicBezTo>
                <a:lnTo>
                  <a:pt x="1641" y="4545"/>
                </a:lnTo>
                <a:cubicBezTo>
                  <a:pt x="1357" y="4812"/>
                  <a:pt x="901" y="4545"/>
                  <a:pt x="995" y="4167"/>
                </a:cubicBezTo>
                <a:lnTo>
                  <a:pt x="995" y="4167"/>
                </a:lnTo>
                <a:cubicBezTo>
                  <a:pt x="1061" y="3901"/>
                  <a:pt x="839" y="3652"/>
                  <a:pt x="566" y="3686"/>
                </a:cubicBezTo>
                <a:lnTo>
                  <a:pt x="566" y="3686"/>
                </a:lnTo>
                <a:cubicBezTo>
                  <a:pt x="181" y="3735"/>
                  <a:pt x="-31" y="3250"/>
                  <a:pt x="266" y="3001"/>
                </a:cubicBezTo>
                <a:lnTo>
                  <a:pt x="266" y="3001"/>
                </a:lnTo>
                <a:cubicBezTo>
                  <a:pt x="476" y="2824"/>
                  <a:pt x="443" y="2492"/>
                  <a:pt x="203" y="2359"/>
                </a:cubicBezTo>
                <a:lnTo>
                  <a:pt x="203" y="2359"/>
                </a:lnTo>
                <a:cubicBezTo>
                  <a:pt x="-138" y="2172"/>
                  <a:pt x="-25" y="1657"/>
                  <a:pt x="363" y="1630"/>
                </a:cubicBezTo>
                <a:lnTo>
                  <a:pt x="363" y="1630"/>
                </a:lnTo>
                <a:cubicBezTo>
                  <a:pt x="636" y="1610"/>
                  <a:pt x="805" y="1322"/>
                  <a:pt x="689" y="1074"/>
                </a:cubicBezTo>
                <a:lnTo>
                  <a:pt x="689" y="1074"/>
                </a:lnTo>
                <a:cubicBezTo>
                  <a:pt x="523" y="722"/>
                  <a:pt x="917" y="370"/>
                  <a:pt x="1248" y="577"/>
                </a:cubicBezTo>
                <a:lnTo>
                  <a:pt x="1248" y="577"/>
                </a:lnTo>
                <a:cubicBezTo>
                  <a:pt x="1480" y="721"/>
                  <a:pt x="1786" y="587"/>
                  <a:pt x="1838" y="318"/>
                </a:cubicBezTo>
                <a:lnTo>
                  <a:pt x="1838" y="318"/>
                </a:lnTo>
                <a:cubicBezTo>
                  <a:pt x="1910" y="-64"/>
                  <a:pt x="2436" y="-116"/>
                  <a:pt x="2583" y="244"/>
                </a:cubicBezTo>
                <a:lnTo>
                  <a:pt x="2583" y="244"/>
                </a:lnTo>
                <a:cubicBezTo>
                  <a:pt x="2685" y="498"/>
                  <a:pt x="3012" y="570"/>
                  <a:pt x="3211" y="382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625" tIns="40825" rIns="81625" bIns="4082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/>
              <a:t>     </a:t>
            </a:r>
            <a:endParaRPr sz="1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2135550" y="165548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5" name="Google Shape;105;p9"/>
          <p:cNvGrpSpPr/>
          <p:nvPr/>
        </p:nvGrpSpPr>
        <p:grpSpPr>
          <a:xfrm>
            <a:off x="-42475" y="-155375"/>
            <a:ext cx="9228950" cy="5454255"/>
            <a:chOff x="-42475" y="-155375"/>
            <a:chExt cx="9228950" cy="5454255"/>
          </a:xfrm>
        </p:grpSpPr>
        <p:sp>
          <p:nvSpPr>
            <p:cNvPr id="106" name="Google Shape;106;p9"/>
            <p:cNvSpPr/>
            <p:nvPr/>
          </p:nvSpPr>
          <p:spPr>
            <a:xfrm>
              <a:off x="5978647" y="0"/>
              <a:ext cx="3207828" cy="5298880"/>
            </a:xfrm>
            <a:custGeom>
              <a:avLst/>
              <a:gdLst/>
              <a:ahLst/>
              <a:cxnLst/>
              <a:rect l="l" t="t" r="r" b="b"/>
              <a:pathLst>
                <a:path w="1658" h="4185" extrusionOk="0">
                  <a:moveTo>
                    <a:pt x="1658" y="9"/>
                  </a:moveTo>
                  <a:lnTo>
                    <a:pt x="1658" y="9"/>
                  </a:lnTo>
                  <a:cubicBezTo>
                    <a:pt x="103" y="0"/>
                    <a:pt x="103" y="0"/>
                    <a:pt x="103" y="0"/>
                  </a:cubicBezTo>
                  <a:cubicBezTo>
                    <a:pt x="103" y="0"/>
                    <a:pt x="-191" y="715"/>
                    <a:pt x="213" y="1123"/>
                  </a:cubicBezTo>
                  <a:cubicBezTo>
                    <a:pt x="616" y="1531"/>
                    <a:pt x="169" y="2056"/>
                    <a:pt x="464" y="2523"/>
                  </a:cubicBezTo>
                  <a:cubicBezTo>
                    <a:pt x="758" y="2989"/>
                    <a:pt x="932" y="2801"/>
                    <a:pt x="1086" y="3645"/>
                  </a:cubicBezTo>
                  <a:cubicBezTo>
                    <a:pt x="1173" y="4126"/>
                    <a:pt x="1271" y="4199"/>
                    <a:pt x="1658" y="4183"/>
                  </a:cubicBezTo>
                  <a:lnTo>
                    <a:pt x="1658" y="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-42475" y="-155375"/>
              <a:ext cx="2776377" cy="5298880"/>
            </a:xfrm>
            <a:custGeom>
              <a:avLst/>
              <a:gdLst/>
              <a:ahLst/>
              <a:cxnLst/>
              <a:rect l="l" t="t" r="r" b="b"/>
              <a:pathLst>
                <a:path w="1435" h="4185" extrusionOk="0">
                  <a:moveTo>
                    <a:pt x="0" y="4178"/>
                  </a:moveTo>
                  <a:lnTo>
                    <a:pt x="0" y="4178"/>
                  </a:lnTo>
                  <a:cubicBezTo>
                    <a:pt x="1345" y="4185"/>
                    <a:pt x="1345" y="4185"/>
                    <a:pt x="1345" y="4185"/>
                  </a:cubicBezTo>
                  <a:cubicBezTo>
                    <a:pt x="1345" y="4185"/>
                    <a:pt x="1600" y="3471"/>
                    <a:pt x="1251" y="3062"/>
                  </a:cubicBezTo>
                  <a:cubicBezTo>
                    <a:pt x="902" y="2655"/>
                    <a:pt x="1289" y="2129"/>
                    <a:pt x="1034" y="1663"/>
                  </a:cubicBezTo>
                  <a:cubicBezTo>
                    <a:pt x="780" y="1197"/>
                    <a:pt x="629" y="1385"/>
                    <a:pt x="496" y="541"/>
                  </a:cubicBezTo>
                  <a:cubicBezTo>
                    <a:pt x="420" y="59"/>
                    <a:pt x="336" y="-13"/>
                    <a:pt x="0" y="2"/>
                  </a:cubicBezTo>
                  <a:lnTo>
                    <a:pt x="0" y="41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108;p9"/>
          <p:cNvGrpSpPr/>
          <p:nvPr/>
        </p:nvGrpSpPr>
        <p:grpSpPr>
          <a:xfrm>
            <a:off x="-1870617" y="-1634109"/>
            <a:ext cx="2649468" cy="2648611"/>
            <a:chOff x="2223160" y="2262594"/>
            <a:chExt cx="1365635" cy="1365263"/>
          </a:xfrm>
        </p:grpSpPr>
        <p:sp>
          <p:nvSpPr>
            <p:cNvPr id="109" name="Google Shape;109;p9"/>
            <p:cNvSpPr/>
            <p:nvPr/>
          </p:nvSpPr>
          <p:spPr>
            <a:xfrm>
              <a:off x="3127054" y="2299166"/>
              <a:ext cx="424842" cy="424502"/>
            </a:xfrm>
            <a:custGeom>
              <a:avLst/>
              <a:gdLst/>
              <a:ahLst/>
              <a:cxnLst/>
              <a:rect l="l" t="t" r="r" b="b"/>
              <a:pathLst>
                <a:path w="1301" h="1300" extrusionOk="0">
                  <a:moveTo>
                    <a:pt x="1301" y="1300"/>
                  </a:moveTo>
                  <a:lnTo>
                    <a:pt x="1301" y="130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56" y="19"/>
                    <a:pt x="113" y="41"/>
                    <a:pt x="167" y="66"/>
                  </a:cubicBezTo>
                  <a:cubicBezTo>
                    <a:pt x="1236" y="1133"/>
                    <a:pt x="1236" y="1133"/>
                    <a:pt x="1236" y="1133"/>
                  </a:cubicBezTo>
                  <a:cubicBezTo>
                    <a:pt x="1260" y="1187"/>
                    <a:pt x="1282" y="1244"/>
                    <a:pt x="1301" y="1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2923286" y="2262594"/>
              <a:ext cx="665509" cy="665162"/>
            </a:xfrm>
            <a:custGeom>
              <a:avLst/>
              <a:gdLst/>
              <a:ahLst/>
              <a:cxnLst/>
              <a:rect l="l" t="t" r="r" b="b"/>
              <a:pathLst>
                <a:path w="2038" h="2037" extrusionOk="0">
                  <a:moveTo>
                    <a:pt x="2038" y="2037"/>
                  </a:moveTo>
                  <a:lnTo>
                    <a:pt x="2038" y="2037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36" y="1"/>
                    <a:pt x="72" y="3"/>
                    <a:pt x="107" y="5"/>
                  </a:cubicBezTo>
                  <a:cubicBezTo>
                    <a:pt x="2032" y="1929"/>
                    <a:pt x="2032" y="1929"/>
                    <a:pt x="2032" y="1929"/>
                  </a:cubicBezTo>
                  <a:cubicBezTo>
                    <a:pt x="2035" y="1965"/>
                    <a:pt x="2037" y="2001"/>
                    <a:pt x="2038" y="2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2769481" y="2271084"/>
              <a:ext cx="811150" cy="810146"/>
            </a:xfrm>
            <a:custGeom>
              <a:avLst/>
              <a:gdLst/>
              <a:ahLst/>
              <a:cxnLst/>
              <a:rect l="l" t="t" r="r" b="b"/>
              <a:pathLst>
                <a:path w="2484" h="2481" extrusionOk="0">
                  <a:moveTo>
                    <a:pt x="2484" y="2396"/>
                  </a:moveTo>
                  <a:lnTo>
                    <a:pt x="2484" y="2396"/>
                  </a:lnTo>
                  <a:cubicBezTo>
                    <a:pt x="2479" y="2424"/>
                    <a:pt x="2474" y="2453"/>
                    <a:pt x="2468" y="248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9" y="9"/>
                    <a:pt x="57" y="3"/>
                    <a:pt x="86" y="0"/>
                  </a:cubicBezTo>
                  <a:lnTo>
                    <a:pt x="2484" y="23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2641473" y="2305697"/>
              <a:ext cx="903890" cy="903863"/>
            </a:xfrm>
            <a:custGeom>
              <a:avLst/>
              <a:gdLst/>
              <a:ahLst/>
              <a:cxnLst/>
              <a:rect l="l" t="t" r="r" b="b"/>
              <a:pathLst>
                <a:path w="2768" h="2768" extrusionOk="0">
                  <a:moveTo>
                    <a:pt x="2768" y="2695"/>
                  </a:moveTo>
                  <a:lnTo>
                    <a:pt x="2768" y="2695"/>
                  </a:lnTo>
                  <a:cubicBezTo>
                    <a:pt x="2759" y="2719"/>
                    <a:pt x="2750" y="2744"/>
                    <a:pt x="2740" y="276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4" y="18"/>
                    <a:pt x="48" y="10"/>
                    <a:pt x="73" y="0"/>
                  </a:cubicBezTo>
                  <a:lnTo>
                    <a:pt x="2768" y="26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2532078" y="2360556"/>
              <a:ext cx="958751" cy="958068"/>
            </a:xfrm>
            <a:custGeom>
              <a:avLst/>
              <a:gdLst/>
              <a:ahLst/>
              <a:cxnLst/>
              <a:rect l="l" t="t" r="r" b="b"/>
              <a:pathLst>
                <a:path w="2936" h="2934" extrusionOk="0">
                  <a:moveTo>
                    <a:pt x="2936" y="2872"/>
                  </a:moveTo>
                  <a:lnTo>
                    <a:pt x="2936" y="2872"/>
                  </a:lnTo>
                  <a:cubicBezTo>
                    <a:pt x="2924" y="2892"/>
                    <a:pt x="2910" y="2914"/>
                    <a:pt x="2897" y="293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1" y="25"/>
                    <a:pt x="42" y="12"/>
                    <a:pt x="63" y="0"/>
                  </a:cubicBezTo>
                  <a:lnTo>
                    <a:pt x="2936" y="28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2438358" y="2431088"/>
              <a:ext cx="981936" cy="981253"/>
            </a:xfrm>
            <a:custGeom>
              <a:avLst/>
              <a:gdLst/>
              <a:ahLst/>
              <a:cxnLst/>
              <a:rect l="l" t="t" r="r" b="b"/>
              <a:pathLst>
                <a:path w="3007" h="3005" extrusionOk="0">
                  <a:moveTo>
                    <a:pt x="3007" y="2952"/>
                  </a:moveTo>
                  <a:lnTo>
                    <a:pt x="3007" y="2952"/>
                  </a:lnTo>
                  <a:cubicBezTo>
                    <a:pt x="2991" y="2970"/>
                    <a:pt x="2975" y="2987"/>
                    <a:pt x="2959" y="300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31"/>
                    <a:pt x="35" y="15"/>
                    <a:pt x="53" y="0"/>
                  </a:cubicBezTo>
                  <a:lnTo>
                    <a:pt x="3007" y="29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2359332" y="2515989"/>
              <a:ext cx="976058" cy="975702"/>
            </a:xfrm>
            <a:custGeom>
              <a:avLst/>
              <a:gdLst/>
              <a:ahLst/>
              <a:cxnLst/>
              <a:rect l="l" t="t" r="r" b="b"/>
              <a:pathLst>
                <a:path w="2989" h="2988" extrusionOk="0">
                  <a:moveTo>
                    <a:pt x="2989" y="2944"/>
                  </a:moveTo>
                  <a:lnTo>
                    <a:pt x="2989" y="2944"/>
                  </a:lnTo>
                  <a:cubicBezTo>
                    <a:pt x="2969" y="2958"/>
                    <a:pt x="2951" y="2974"/>
                    <a:pt x="2932" y="298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4" y="38"/>
                    <a:pt x="29" y="19"/>
                    <a:pt x="44" y="0"/>
                  </a:cubicBezTo>
                  <a:lnTo>
                    <a:pt x="2989" y="29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2295002" y="2615583"/>
              <a:ext cx="940464" cy="940435"/>
            </a:xfrm>
            <a:custGeom>
              <a:avLst/>
              <a:gdLst/>
              <a:ahLst/>
              <a:cxnLst/>
              <a:rect l="l" t="t" r="r" b="b"/>
              <a:pathLst>
                <a:path w="2880" h="2880" extrusionOk="0">
                  <a:moveTo>
                    <a:pt x="2880" y="2844"/>
                  </a:moveTo>
                  <a:lnTo>
                    <a:pt x="2880" y="2844"/>
                  </a:lnTo>
                  <a:cubicBezTo>
                    <a:pt x="2857" y="2856"/>
                    <a:pt x="2835" y="2868"/>
                    <a:pt x="2813" y="288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1" y="44"/>
                    <a:pt x="24" y="22"/>
                    <a:pt x="35" y="0"/>
                  </a:cubicBezTo>
                  <a:lnTo>
                    <a:pt x="2880" y="28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2247978" y="2732158"/>
              <a:ext cx="870909" cy="870556"/>
            </a:xfrm>
            <a:custGeom>
              <a:avLst/>
              <a:gdLst/>
              <a:ahLst/>
              <a:cxnLst/>
              <a:rect l="l" t="t" r="r" b="b"/>
              <a:pathLst>
                <a:path w="2667" h="2666" extrusionOk="0">
                  <a:moveTo>
                    <a:pt x="2667" y="2643"/>
                  </a:moveTo>
                  <a:lnTo>
                    <a:pt x="2667" y="2643"/>
                  </a:lnTo>
                  <a:cubicBezTo>
                    <a:pt x="2641" y="2652"/>
                    <a:pt x="2615" y="2659"/>
                    <a:pt x="2590" y="266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8" y="51"/>
                    <a:pt x="15" y="25"/>
                    <a:pt x="24" y="0"/>
                  </a:cubicBezTo>
                  <a:lnTo>
                    <a:pt x="2667" y="264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2223160" y="2869305"/>
              <a:ext cx="758249" cy="758552"/>
            </a:xfrm>
            <a:custGeom>
              <a:avLst/>
              <a:gdLst/>
              <a:ahLst/>
              <a:cxnLst/>
              <a:rect l="l" t="t" r="r" b="b"/>
              <a:pathLst>
                <a:path w="2322" h="2323" extrusionOk="0">
                  <a:moveTo>
                    <a:pt x="2322" y="2314"/>
                  </a:moveTo>
                  <a:lnTo>
                    <a:pt x="2322" y="2314"/>
                  </a:lnTo>
                  <a:cubicBezTo>
                    <a:pt x="2291" y="2318"/>
                    <a:pt x="2260" y="2320"/>
                    <a:pt x="2229" y="232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2" y="62"/>
                    <a:pt x="5" y="31"/>
                    <a:pt x="8" y="0"/>
                  </a:cubicBezTo>
                  <a:lnTo>
                    <a:pt x="2322" y="23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2228059" y="3038779"/>
              <a:ext cx="583871" cy="583854"/>
            </a:xfrm>
            <a:custGeom>
              <a:avLst/>
              <a:gdLst/>
              <a:ahLst/>
              <a:cxnLst/>
              <a:rect l="l" t="t" r="r" b="b"/>
              <a:pathLst>
                <a:path w="1788" h="1788" extrusionOk="0">
                  <a:moveTo>
                    <a:pt x="1788" y="1788"/>
                  </a:moveTo>
                  <a:lnTo>
                    <a:pt x="1788" y="1788"/>
                  </a:lnTo>
                  <a:cubicBezTo>
                    <a:pt x="1748" y="1783"/>
                    <a:pt x="1707" y="1776"/>
                    <a:pt x="1667" y="1768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13" y="81"/>
                    <a:pt x="6" y="41"/>
                    <a:pt x="0" y="0"/>
                  </a:cubicBezTo>
                  <a:lnTo>
                    <a:pt x="1788" y="17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2318513" y="3296419"/>
              <a:ext cx="235769" cy="235762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722" y="722"/>
                  </a:moveTo>
                  <a:lnTo>
                    <a:pt x="722" y="722"/>
                  </a:lnTo>
                  <a:cubicBezTo>
                    <a:pt x="426" y="545"/>
                    <a:pt x="177" y="297"/>
                    <a:pt x="0" y="0"/>
                  </a:cubicBezTo>
                  <a:lnTo>
                    <a:pt x="722" y="7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" name="Google Shape;121;p9"/>
          <p:cNvGrpSpPr/>
          <p:nvPr/>
        </p:nvGrpSpPr>
        <p:grpSpPr>
          <a:xfrm>
            <a:off x="-2536746" y="-3954255"/>
            <a:ext cx="13274699" cy="13347580"/>
            <a:chOff x="-2536746" y="-3954255"/>
            <a:chExt cx="13274699" cy="13347580"/>
          </a:xfrm>
        </p:grpSpPr>
        <p:sp>
          <p:nvSpPr>
            <p:cNvPr id="122" name="Google Shape;122;p9"/>
            <p:cNvSpPr/>
            <p:nvPr/>
          </p:nvSpPr>
          <p:spPr>
            <a:xfrm rot="-900001">
              <a:off x="-1918950" y="3302683"/>
              <a:ext cx="5401756" cy="5485054"/>
            </a:xfrm>
            <a:custGeom>
              <a:avLst/>
              <a:gdLst/>
              <a:ahLst/>
              <a:cxnLst/>
              <a:rect l="l" t="t" r="r" b="b"/>
              <a:pathLst>
                <a:path w="4852" h="4927" extrusionOk="0">
                  <a:moveTo>
                    <a:pt x="3211" y="382"/>
                  </a:moveTo>
                  <a:lnTo>
                    <a:pt x="3211" y="382"/>
                  </a:lnTo>
                  <a:lnTo>
                    <a:pt x="3211" y="382"/>
                  </a:lnTo>
                  <a:cubicBezTo>
                    <a:pt x="3495" y="115"/>
                    <a:pt x="3951" y="383"/>
                    <a:pt x="3858" y="761"/>
                  </a:cubicBezTo>
                  <a:lnTo>
                    <a:pt x="3858" y="761"/>
                  </a:lnTo>
                  <a:cubicBezTo>
                    <a:pt x="3792" y="1026"/>
                    <a:pt x="4013" y="1276"/>
                    <a:pt x="4285" y="1241"/>
                  </a:cubicBezTo>
                  <a:lnTo>
                    <a:pt x="4285" y="1241"/>
                  </a:lnTo>
                  <a:cubicBezTo>
                    <a:pt x="4671" y="1193"/>
                    <a:pt x="4883" y="1676"/>
                    <a:pt x="4585" y="1926"/>
                  </a:cubicBezTo>
                  <a:lnTo>
                    <a:pt x="4585" y="1926"/>
                  </a:lnTo>
                  <a:cubicBezTo>
                    <a:pt x="4376" y="2102"/>
                    <a:pt x="4409" y="2435"/>
                    <a:pt x="4649" y="2566"/>
                  </a:cubicBezTo>
                  <a:lnTo>
                    <a:pt x="4649" y="2566"/>
                  </a:lnTo>
                  <a:cubicBezTo>
                    <a:pt x="4990" y="2754"/>
                    <a:pt x="4877" y="3271"/>
                    <a:pt x="4488" y="3298"/>
                  </a:cubicBezTo>
                  <a:lnTo>
                    <a:pt x="4488" y="3298"/>
                  </a:lnTo>
                  <a:cubicBezTo>
                    <a:pt x="4215" y="3317"/>
                    <a:pt x="4046" y="3605"/>
                    <a:pt x="4164" y="3853"/>
                  </a:cubicBezTo>
                  <a:lnTo>
                    <a:pt x="4164" y="3853"/>
                  </a:lnTo>
                  <a:cubicBezTo>
                    <a:pt x="4329" y="4206"/>
                    <a:pt x="3934" y="4556"/>
                    <a:pt x="3604" y="4351"/>
                  </a:cubicBezTo>
                  <a:lnTo>
                    <a:pt x="3604" y="4351"/>
                  </a:lnTo>
                  <a:cubicBezTo>
                    <a:pt x="3371" y="4206"/>
                    <a:pt x="3065" y="4339"/>
                    <a:pt x="3015" y="4610"/>
                  </a:cubicBezTo>
                  <a:lnTo>
                    <a:pt x="3015" y="4610"/>
                  </a:lnTo>
                  <a:cubicBezTo>
                    <a:pt x="2942" y="4991"/>
                    <a:pt x="2416" y="5044"/>
                    <a:pt x="2270" y="4683"/>
                  </a:cubicBezTo>
                  <a:lnTo>
                    <a:pt x="2270" y="4683"/>
                  </a:lnTo>
                  <a:cubicBezTo>
                    <a:pt x="2166" y="4429"/>
                    <a:pt x="1840" y="4358"/>
                    <a:pt x="1641" y="4545"/>
                  </a:cubicBezTo>
                  <a:lnTo>
                    <a:pt x="1641" y="4545"/>
                  </a:lnTo>
                  <a:cubicBezTo>
                    <a:pt x="1357" y="4812"/>
                    <a:pt x="901" y="4545"/>
                    <a:pt x="995" y="4167"/>
                  </a:cubicBezTo>
                  <a:lnTo>
                    <a:pt x="995" y="4167"/>
                  </a:lnTo>
                  <a:cubicBezTo>
                    <a:pt x="1061" y="3901"/>
                    <a:pt x="839" y="3652"/>
                    <a:pt x="566" y="3686"/>
                  </a:cubicBezTo>
                  <a:lnTo>
                    <a:pt x="566" y="3686"/>
                  </a:lnTo>
                  <a:cubicBezTo>
                    <a:pt x="181" y="3735"/>
                    <a:pt x="-31" y="3250"/>
                    <a:pt x="266" y="3001"/>
                  </a:cubicBezTo>
                  <a:lnTo>
                    <a:pt x="266" y="3001"/>
                  </a:lnTo>
                  <a:cubicBezTo>
                    <a:pt x="476" y="2824"/>
                    <a:pt x="443" y="2492"/>
                    <a:pt x="203" y="2359"/>
                  </a:cubicBezTo>
                  <a:lnTo>
                    <a:pt x="203" y="2359"/>
                  </a:lnTo>
                  <a:cubicBezTo>
                    <a:pt x="-138" y="2172"/>
                    <a:pt x="-25" y="1657"/>
                    <a:pt x="363" y="1630"/>
                  </a:cubicBezTo>
                  <a:lnTo>
                    <a:pt x="363" y="1630"/>
                  </a:lnTo>
                  <a:cubicBezTo>
                    <a:pt x="636" y="1610"/>
                    <a:pt x="805" y="1322"/>
                    <a:pt x="689" y="1074"/>
                  </a:cubicBezTo>
                  <a:lnTo>
                    <a:pt x="689" y="1074"/>
                  </a:lnTo>
                  <a:cubicBezTo>
                    <a:pt x="523" y="722"/>
                    <a:pt x="917" y="370"/>
                    <a:pt x="1248" y="577"/>
                  </a:cubicBezTo>
                  <a:lnTo>
                    <a:pt x="1248" y="577"/>
                  </a:lnTo>
                  <a:cubicBezTo>
                    <a:pt x="1480" y="721"/>
                    <a:pt x="1786" y="587"/>
                    <a:pt x="1838" y="318"/>
                  </a:cubicBezTo>
                  <a:lnTo>
                    <a:pt x="1838" y="318"/>
                  </a:lnTo>
                  <a:cubicBezTo>
                    <a:pt x="1910" y="-64"/>
                    <a:pt x="2436" y="-116"/>
                    <a:pt x="2583" y="244"/>
                  </a:cubicBezTo>
                  <a:lnTo>
                    <a:pt x="2583" y="244"/>
                  </a:lnTo>
                  <a:cubicBezTo>
                    <a:pt x="2685" y="498"/>
                    <a:pt x="3012" y="570"/>
                    <a:pt x="3211" y="3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"/>
                <a:t>     </a:t>
              </a:r>
              <a:endParaRPr sz="100"/>
            </a:p>
          </p:txBody>
        </p:sp>
        <p:sp>
          <p:nvSpPr>
            <p:cNvPr id="123" name="Google Shape;123;p9"/>
            <p:cNvSpPr/>
            <p:nvPr/>
          </p:nvSpPr>
          <p:spPr>
            <a:xfrm rot="-900001">
              <a:off x="4718400" y="-3348667"/>
              <a:ext cx="5401756" cy="5485054"/>
            </a:xfrm>
            <a:custGeom>
              <a:avLst/>
              <a:gdLst/>
              <a:ahLst/>
              <a:cxnLst/>
              <a:rect l="l" t="t" r="r" b="b"/>
              <a:pathLst>
                <a:path w="4852" h="4927" extrusionOk="0">
                  <a:moveTo>
                    <a:pt x="3211" y="382"/>
                  </a:moveTo>
                  <a:lnTo>
                    <a:pt x="3211" y="382"/>
                  </a:lnTo>
                  <a:lnTo>
                    <a:pt x="3211" y="382"/>
                  </a:lnTo>
                  <a:cubicBezTo>
                    <a:pt x="3495" y="115"/>
                    <a:pt x="3951" y="383"/>
                    <a:pt x="3858" y="761"/>
                  </a:cubicBezTo>
                  <a:lnTo>
                    <a:pt x="3858" y="761"/>
                  </a:lnTo>
                  <a:cubicBezTo>
                    <a:pt x="3792" y="1026"/>
                    <a:pt x="4013" y="1276"/>
                    <a:pt x="4285" y="1241"/>
                  </a:cubicBezTo>
                  <a:lnTo>
                    <a:pt x="4285" y="1241"/>
                  </a:lnTo>
                  <a:cubicBezTo>
                    <a:pt x="4671" y="1193"/>
                    <a:pt x="4883" y="1676"/>
                    <a:pt x="4585" y="1926"/>
                  </a:cubicBezTo>
                  <a:lnTo>
                    <a:pt x="4585" y="1926"/>
                  </a:lnTo>
                  <a:cubicBezTo>
                    <a:pt x="4376" y="2102"/>
                    <a:pt x="4409" y="2435"/>
                    <a:pt x="4649" y="2566"/>
                  </a:cubicBezTo>
                  <a:lnTo>
                    <a:pt x="4649" y="2566"/>
                  </a:lnTo>
                  <a:cubicBezTo>
                    <a:pt x="4990" y="2754"/>
                    <a:pt x="4877" y="3271"/>
                    <a:pt x="4488" y="3298"/>
                  </a:cubicBezTo>
                  <a:lnTo>
                    <a:pt x="4488" y="3298"/>
                  </a:lnTo>
                  <a:cubicBezTo>
                    <a:pt x="4215" y="3317"/>
                    <a:pt x="4046" y="3605"/>
                    <a:pt x="4164" y="3853"/>
                  </a:cubicBezTo>
                  <a:lnTo>
                    <a:pt x="4164" y="3853"/>
                  </a:lnTo>
                  <a:cubicBezTo>
                    <a:pt x="4329" y="4206"/>
                    <a:pt x="3934" y="4556"/>
                    <a:pt x="3604" y="4351"/>
                  </a:cubicBezTo>
                  <a:lnTo>
                    <a:pt x="3604" y="4351"/>
                  </a:lnTo>
                  <a:cubicBezTo>
                    <a:pt x="3371" y="4206"/>
                    <a:pt x="3065" y="4339"/>
                    <a:pt x="3015" y="4610"/>
                  </a:cubicBezTo>
                  <a:lnTo>
                    <a:pt x="3015" y="4610"/>
                  </a:lnTo>
                  <a:cubicBezTo>
                    <a:pt x="2942" y="4991"/>
                    <a:pt x="2416" y="5044"/>
                    <a:pt x="2270" y="4683"/>
                  </a:cubicBezTo>
                  <a:lnTo>
                    <a:pt x="2270" y="4683"/>
                  </a:lnTo>
                  <a:cubicBezTo>
                    <a:pt x="2166" y="4429"/>
                    <a:pt x="1840" y="4358"/>
                    <a:pt x="1641" y="4545"/>
                  </a:cubicBezTo>
                  <a:lnTo>
                    <a:pt x="1641" y="4545"/>
                  </a:lnTo>
                  <a:cubicBezTo>
                    <a:pt x="1357" y="4812"/>
                    <a:pt x="901" y="4545"/>
                    <a:pt x="995" y="4167"/>
                  </a:cubicBezTo>
                  <a:lnTo>
                    <a:pt x="995" y="4167"/>
                  </a:lnTo>
                  <a:cubicBezTo>
                    <a:pt x="1061" y="3901"/>
                    <a:pt x="839" y="3652"/>
                    <a:pt x="566" y="3686"/>
                  </a:cubicBezTo>
                  <a:lnTo>
                    <a:pt x="566" y="3686"/>
                  </a:lnTo>
                  <a:cubicBezTo>
                    <a:pt x="181" y="3735"/>
                    <a:pt x="-31" y="3250"/>
                    <a:pt x="266" y="3001"/>
                  </a:cubicBezTo>
                  <a:lnTo>
                    <a:pt x="266" y="3001"/>
                  </a:lnTo>
                  <a:cubicBezTo>
                    <a:pt x="476" y="2824"/>
                    <a:pt x="443" y="2492"/>
                    <a:pt x="203" y="2359"/>
                  </a:cubicBezTo>
                  <a:lnTo>
                    <a:pt x="203" y="2359"/>
                  </a:lnTo>
                  <a:cubicBezTo>
                    <a:pt x="-138" y="2172"/>
                    <a:pt x="-25" y="1657"/>
                    <a:pt x="363" y="1630"/>
                  </a:cubicBezTo>
                  <a:lnTo>
                    <a:pt x="363" y="1630"/>
                  </a:lnTo>
                  <a:cubicBezTo>
                    <a:pt x="636" y="1610"/>
                    <a:pt x="805" y="1322"/>
                    <a:pt x="689" y="1074"/>
                  </a:cubicBezTo>
                  <a:lnTo>
                    <a:pt x="689" y="1074"/>
                  </a:lnTo>
                  <a:cubicBezTo>
                    <a:pt x="523" y="722"/>
                    <a:pt x="917" y="370"/>
                    <a:pt x="1248" y="577"/>
                  </a:cubicBezTo>
                  <a:lnTo>
                    <a:pt x="1248" y="577"/>
                  </a:lnTo>
                  <a:cubicBezTo>
                    <a:pt x="1480" y="721"/>
                    <a:pt x="1786" y="587"/>
                    <a:pt x="1838" y="318"/>
                  </a:cubicBezTo>
                  <a:lnTo>
                    <a:pt x="1838" y="318"/>
                  </a:lnTo>
                  <a:cubicBezTo>
                    <a:pt x="1910" y="-64"/>
                    <a:pt x="2436" y="-116"/>
                    <a:pt x="2583" y="244"/>
                  </a:cubicBezTo>
                  <a:lnTo>
                    <a:pt x="2583" y="244"/>
                  </a:lnTo>
                  <a:cubicBezTo>
                    <a:pt x="2685" y="498"/>
                    <a:pt x="3012" y="570"/>
                    <a:pt x="3211" y="3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"/>
                <a:t>     </a:t>
              </a:r>
              <a:endParaRPr sz="10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3"/>
          <p:cNvGrpSpPr/>
          <p:nvPr/>
        </p:nvGrpSpPr>
        <p:grpSpPr>
          <a:xfrm>
            <a:off x="-1073316" y="-566718"/>
            <a:ext cx="11814147" cy="6779207"/>
            <a:chOff x="-847041" y="-916905"/>
            <a:chExt cx="11814147" cy="6779207"/>
          </a:xfrm>
        </p:grpSpPr>
        <p:sp>
          <p:nvSpPr>
            <p:cNvPr id="138" name="Google Shape;138;p13"/>
            <p:cNvSpPr/>
            <p:nvPr/>
          </p:nvSpPr>
          <p:spPr>
            <a:xfrm>
              <a:off x="6324996" y="1864867"/>
              <a:ext cx="4642110" cy="3997435"/>
            </a:xfrm>
            <a:custGeom>
              <a:avLst/>
              <a:gdLst/>
              <a:ahLst/>
              <a:cxnLst/>
              <a:rect l="l" t="t" r="r" b="b"/>
              <a:pathLst>
                <a:path w="4134" h="3560" extrusionOk="0">
                  <a:moveTo>
                    <a:pt x="0" y="1780"/>
                  </a:moveTo>
                  <a:lnTo>
                    <a:pt x="0" y="1780"/>
                  </a:lnTo>
                  <a:cubicBezTo>
                    <a:pt x="0" y="2764"/>
                    <a:pt x="926" y="3560"/>
                    <a:pt x="2067" y="3560"/>
                  </a:cubicBezTo>
                  <a:cubicBezTo>
                    <a:pt x="3209" y="3560"/>
                    <a:pt x="4134" y="2764"/>
                    <a:pt x="4134" y="1780"/>
                  </a:cubicBezTo>
                  <a:cubicBezTo>
                    <a:pt x="4134" y="797"/>
                    <a:pt x="3209" y="0"/>
                    <a:pt x="2067" y="0"/>
                  </a:cubicBezTo>
                  <a:cubicBezTo>
                    <a:pt x="926" y="0"/>
                    <a:pt x="0" y="797"/>
                    <a:pt x="0" y="17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-847041" y="-916905"/>
              <a:ext cx="2957745" cy="3008182"/>
            </a:xfrm>
            <a:custGeom>
              <a:avLst/>
              <a:gdLst/>
              <a:ahLst/>
              <a:cxnLst/>
              <a:rect l="l" t="t" r="r" b="b"/>
              <a:pathLst>
                <a:path w="2634" h="2679" extrusionOk="0">
                  <a:moveTo>
                    <a:pt x="368" y="2400"/>
                  </a:moveTo>
                  <a:lnTo>
                    <a:pt x="368" y="2400"/>
                  </a:lnTo>
                  <a:cubicBezTo>
                    <a:pt x="873" y="2852"/>
                    <a:pt x="1707" y="2742"/>
                    <a:pt x="2231" y="2155"/>
                  </a:cubicBezTo>
                  <a:cubicBezTo>
                    <a:pt x="2754" y="1569"/>
                    <a:pt x="2770" y="728"/>
                    <a:pt x="2265" y="278"/>
                  </a:cubicBezTo>
                  <a:cubicBezTo>
                    <a:pt x="1760" y="-173"/>
                    <a:pt x="926" y="-63"/>
                    <a:pt x="402" y="522"/>
                  </a:cubicBezTo>
                  <a:cubicBezTo>
                    <a:pt x="-121" y="1108"/>
                    <a:pt x="-137" y="1949"/>
                    <a:pt x="368" y="24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"/>
          </p:nvPr>
        </p:nvSpPr>
        <p:spPr>
          <a:xfrm>
            <a:off x="1845921" y="2132993"/>
            <a:ext cx="27234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2"/>
          </p:nvPr>
        </p:nvSpPr>
        <p:spPr>
          <a:xfrm>
            <a:off x="5712737" y="2132993"/>
            <a:ext cx="27234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3"/>
          </p:nvPr>
        </p:nvSpPr>
        <p:spPr>
          <a:xfrm>
            <a:off x="1845921" y="3866174"/>
            <a:ext cx="27234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4"/>
          </p:nvPr>
        </p:nvSpPr>
        <p:spPr>
          <a:xfrm>
            <a:off x="5712737" y="3866174"/>
            <a:ext cx="27234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5" hasCustomPrompt="1"/>
          </p:nvPr>
        </p:nvSpPr>
        <p:spPr>
          <a:xfrm>
            <a:off x="756038" y="1586070"/>
            <a:ext cx="86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6" hasCustomPrompt="1"/>
          </p:nvPr>
        </p:nvSpPr>
        <p:spPr>
          <a:xfrm>
            <a:off x="756038" y="3318766"/>
            <a:ext cx="86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7" hasCustomPrompt="1"/>
          </p:nvPr>
        </p:nvSpPr>
        <p:spPr>
          <a:xfrm>
            <a:off x="4622838" y="1586070"/>
            <a:ext cx="86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8" hasCustomPrompt="1"/>
          </p:nvPr>
        </p:nvSpPr>
        <p:spPr>
          <a:xfrm>
            <a:off x="4622838" y="3318766"/>
            <a:ext cx="86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9"/>
          </p:nvPr>
        </p:nvSpPr>
        <p:spPr>
          <a:xfrm>
            <a:off x="1845921" y="1529000"/>
            <a:ext cx="27234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3"/>
          </p:nvPr>
        </p:nvSpPr>
        <p:spPr>
          <a:xfrm>
            <a:off x="5712736" y="1529000"/>
            <a:ext cx="27234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14"/>
          </p:nvPr>
        </p:nvSpPr>
        <p:spPr>
          <a:xfrm>
            <a:off x="1845921" y="3261671"/>
            <a:ext cx="27234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5"/>
          </p:nvPr>
        </p:nvSpPr>
        <p:spPr>
          <a:xfrm>
            <a:off x="5712736" y="3261671"/>
            <a:ext cx="27234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3" name="Google Shape;153;p13"/>
          <p:cNvSpPr/>
          <p:nvPr/>
        </p:nvSpPr>
        <p:spPr>
          <a:xfrm rot="-900001">
            <a:off x="4884650" y="-4850267"/>
            <a:ext cx="5401756" cy="5485054"/>
          </a:xfrm>
          <a:custGeom>
            <a:avLst/>
            <a:gdLst/>
            <a:ahLst/>
            <a:cxnLst/>
            <a:rect l="l" t="t" r="r" b="b"/>
            <a:pathLst>
              <a:path w="4852" h="4927" extrusionOk="0">
                <a:moveTo>
                  <a:pt x="3211" y="382"/>
                </a:moveTo>
                <a:lnTo>
                  <a:pt x="3211" y="382"/>
                </a:lnTo>
                <a:lnTo>
                  <a:pt x="3211" y="382"/>
                </a:lnTo>
                <a:cubicBezTo>
                  <a:pt x="3495" y="115"/>
                  <a:pt x="3951" y="383"/>
                  <a:pt x="3858" y="761"/>
                </a:cubicBezTo>
                <a:lnTo>
                  <a:pt x="3858" y="761"/>
                </a:lnTo>
                <a:cubicBezTo>
                  <a:pt x="3792" y="1026"/>
                  <a:pt x="4013" y="1276"/>
                  <a:pt x="4285" y="1241"/>
                </a:cubicBezTo>
                <a:lnTo>
                  <a:pt x="4285" y="1241"/>
                </a:lnTo>
                <a:cubicBezTo>
                  <a:pt x="4671" y="1193"/>
                  <a:pt x="4883" y="1676"/>
                  <a:pt x="4585" y="1926"/>
                </a:cubicBezTo>
                <a:lnTo>
                  <a:pt x="4585" y="1926"/>
                </a:lnTo>
                <a:cubicBezTo>
                  <a:pt x="4376" y="2102"/>
                  <a:pt x="4409" y="2435"/>
                  <a:pt x="4649" y="2566"/>
                </a:cubicBezTo>
                <a:lnTo>
                  <a:pt x="4649" y="2566"/>
                </a:lnTo>
                <a:cubicBezTo>
                  <a:pt x="4990" y="2754"/>
                  <a:pt x="4877" y="3271"/>
                  <a:pt x="4488" y="3298"/>
                </a:cubicBezTo>
                <a:lnTo>
                  <a:pt x="4488" y="3298"/>
                </a:lnTo>
                <a:cubicBezTo>
                  <a:pt x="4215" y="3317"/>
                  <a:pt x="4046" y="3605"/>
                  <a:pt x="4164" y="3853"/>
                </a:cubicBezTo>
                <a:lnTo>
                  <a:pt x="4164" y="3853"/>
                </a:lnTo>
                <a:cubicBezTo>
                  <a:pt x="4329" y="4206"/>
                  <a:pt x="3934" y="4556"/>
                  <a:pt x="3604" y="4351"/>
                </a:cubicBezTo>
                <a:lnTo>
                  <a:pt x="3604" y="4351"/>
                </a:lnTo>
                <a:cubicBezTo>
                  <a:pt x="3371" y="4206"/>
                  <a:pt x="3065" y="4339"/>
                  <a:pt x="3015" y="4610"/>
                </a:cubicBezTo>
                <a:lnTo>
                  <a:pt x="3015" y="4610"/>
                </a:lnTo>
                <a:cubicBezTo>
                  <a:pt x="2942" y="4991"/>
                  <a:pt x="2416" y="5044"/>
                  <a:pt x="2270" y="4683"/>
                </a:cubicBezTo>
                <a:lnTo>
                  <a:pt x="2270" y="4683"/>
                </a:lnTo>
                <a:cubicBezTo>
                  <a:pt x="2166" y="4429"/>
                  <a:pt x="1840" y="4358"/>
                  <a:pt x="1641" y="4545"/>
                </a:cubicBezTo>
                <a:lnTo>
                  <a:pt x="1641" y="4545"/>
                </a:lnTo>
                <a:cubicBezTo>
                  <a:pt x="1357" y="4812"/>
                  <a:pt x="901" y="4545"/>
                  <a:pt x="995" y="4167"/>
                </a:cubicBezTo>
                <a:lnTo>
                  <a:pt x="995" y="4167"/>
                </a:lnTo>
                <a:cubicBezTo>
                  <a:pt x="1061" y="3901"/>
                  <a:pt x="839" y="3652"/>
                  <a:pt x="566" y="3686"/>
                </a:cubicBezTo>
                <a:lnTo>
                  <a:pt x="566" y="3686"/>
                </a:lnTo>
                <a:cubicBezTo>
                  <a:pt x="181" y="3735"/>
                  <a:pt x="-31" y="3250"/>
                  <a:pt x="266" y="3001"/>
                </a:cubicBezTo>
                <a:lnTo>
                  <a:pt x="266" y="3001"/>
                </a:lnTo>
                <a:cubicBezTo>
                  <a:pt x="476" y="2824"/>
                  <a:pt x="443" y="2492"/>
                  <a:pt x="203" y="2359"/>
                </a:cubicBezTo>
                <a:lnTo>
                  <a:pt x="203" y="2359"/>
                </a:lnTo>
                <a:cubicBezTo>
                  <a:pt x="-138" y="2172"/>
                  <a:pt x="-25" y="1657"/>
                  <a:pt x="363" y="1630"/>
                </a:cubicBezTo>
                <a:lnTo>
                  <a:pt x="363" y="1630"/>
                </a:lnTo>
                <a:cubicBezTo>
                  <a:pt x="636" y="1610"/>
                  <a:pt x="805" y="1322"/>
                  <a:pt x="689" y="1074"/>
                </a:cubicBezTo>
                <a:lnTo>
                  <a:pt x="689" y="1074"/>
                </a:lnTo>
                <a:cubicBezTo>
                  <a:pt x="523" y="722"/>
                  <a:pt x="917" y="370"/>
                  <a:pt x="1248" y="577"/>
                </a:cubicBezTo>
                <a:lnTo>
                  <a:pt x="1248" y="577"/>
                </a:lnTo>
                <a:cubicBezTo>
                  <a:pt x="1480" y="721"/>
                  <a:pt x="1786" y="587"/>
                  <a:pt x="1838" y="318"/>
                </a:cubicBezTo>
                <a:lnTo>
                  <a:pt x="1838" y="318"/>
                </a:lnTo>
                <a:cubicBezTo>
                  <a:pt x="1910" y="-64"/>
                  <a:pt x="2436" y="-116"/>
                  <a:pt x="2583" y="244"/>
                </a:cubicBezTo>
                <a:lnTo>
                  <a:pt x="2583" y="244"/>
                </a:lnTo>
                <a:cubicBezTo>
                  <a:pt x="2685" y="498"/>
                  <a:pt x="3012" y="570"/>
                  <a:pt x="3211" y="382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625" tIns="40825" rIns="81625" bIns="4082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/>
              <a:t>     </a:t>
            </a:r>
            <a:endParaRPr sz="1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-741947" y="-806486"/>
            <a:ext cx="1584421" cy="1608863"/>
          </a:xfrm>
          <a:custGeom>
            <a:avLst/>
            <a:gdLst/>
            <a:ahLst/>
            <a:cxnLst/>
            <a:rect l="l" t="t" r="r" b="b"/>
            <a:pathLst>
              <a:path w="4852" h="4927" extrusionOk="0">
                <a:moveTo>
                  <a:pt x="3211" y="382"/>
                </a:moveTo>
                <a:lnTo>
                  <a:pt x="3211" y="382"/>
                </a:lnTo>
                <a:lnTo>
                  <a:pt x="3211" y="382"/>
                </a:lnTo>
                <a:cubicBezTo>
                  <a:pt x="3495" y="115"/>
                  <a:pt x="3951" y="383"/>
                  <a:pt x="3858" y="761"/>
                </a:cubicBezTo>
                <a:lnTo>
                  <a:pt x="3858" y="761"/>
                </a:lnTo>
                <a:cubicBezTo>
                  <a:pt x="3792" y="1026"/>
                  <a:pt x="4013" y="1276"/>
                  <a:pt x="4285" y="1241"/>
                </a:cubicBezTo>
                <a:lnTo>
                  <a:pt x="4285" y="1241"/>
                </a:lnTo>
                <a:cubicBezTo>
                  <a:pt x="4671" y="1193"/>
                  <a:pt x="4883" y="1676"/>
                  <a:pt x="4585" y="1926"/>
                </a:cubicBezTo>
                <a:lnTo>
                  <a:pt x="4585" y="1926"/>
                </a:lnTo>
                <a:cubicBezTo>
                  <a:pt x="4376" y="2102"/>
                  <a:pt x="4409" y="2435"/>
                  <a:pt x="4649" y="2566"/>
                </a:cubicBezTo>
                <a:lnTo>
                  <a:pt x="4649" y="2566"/>
                </a:lnTo>
                <a:cubicBezTo>
                  <a:pt x="4990" y="2754"/>
                  <a:pt x="4877" y="3271"/>
                  <a:pt x="4488" y="3298"/>
                </a:cubicBezTo>
                <a:lnTo>
                  <a:pt x="4488" y="3298"/>
                </a:lnTo>
                <a:cubicBezTo>
                  <a:pt x="4215" y="3317"/>
                  <a:pt x="4046" y="3605"/>
                  <a:pt x="4164" y="3853"/>
                </a:cubicBezTo>
                <a:lnTo>
                  <a:pt x="4164" y="3853"/>
                </a:lnTo>
                <a:cubicBezTo>
                  <a:pt x="4329" y="4206"/>
                  <a:pt x="3934" y="4556"/>
                  <a:pt x="3604" y="4351"/>
                </a:cubicBezTo>
                <a:lnTo>
                  <a:pt x="3604" y="4351"/>
                </a:lnTo>
                <a:cubicBezTo>
                  <a:pt x="3371" y="4206"/>
                  <a:pt x="3065" y="4339"/>
                  <a:pt x="3015" y="4610"/>
                </a:cubicBezTo>
                <a:lnTo>
                  <a:pt x="3015" y="4610"/>
                </a:lnTo>
                <a:cubicBezTo>
                  <a:pt x="2942" y="4991"/>
                  <a:pt x="2416" y="5044"/>
                  <a:pt x="2270" y="4683"/>
                </a:cubicBezTo>
                <a:lnTo>
                  <a:pt x="2270" y="4683"/>
                </a:lnTo>
                <a:cubicBezTo>
                  <a:pt x="2166" y="4429"/>
                  <a:pt x="1840" y="4358"/>
                  <a:pt x="1641" y="4545"/>
                </a:cubicBezTo>
                <a:lnTo>
                  <a:pt x="1641" y="4545"/>
                </a:lnTo>
                <a:cubicBezTo>
                  <a:pt x="1357" y="4812"/>
                  <a:pt x="901" y="4545"/>
                  <a:pt x="995" y="4167"/>
                </a:cubicBezTo>
                <a:lnTo>
                  <a:pt x="995" y="4167"/>
                </a:lnTo>
                <a:cubicBezTo>
                  <a:pt x="1061" y="3901"/>
                  <a:pt x="839" y="3652"/>
                  <a:pt x="566" y="3686"/>
                </a:cubicBezTo>
                <a:lnTo>
                  <a:pt x="566" y="3686"/>
                </a:lnTo>
                <a:cubicBezTo>
                  <a:pt x="181" y="3735"/>
                  <a:pt x="-31" y="3250"/>
                  <a:pt x="266" y="3001"/>
                </a:cubicBezTo>
                <a:lnTo>
                  <a:pt x="266" y="3001"/>
                </a:lnTo>
                <a:cubicBezTo>
                  <a:pt x="476" y="2824"/>
                  <a:pt x="443" y="2492"/>
                  <a:pt x="203" y="2359"/>
                </a:cubicBezTo>
                <a:lnTo>
                  <a:pt x="203" y="2359"/>
                </a:lnTo>
                <a:cubicBezTo>
                  <a:pt x="-138" y="2172"/>
                  <a:pt x="-25" y="1657"/>
                  <a:pt x="363" y="1630"/>
                </a:cubicBezTo>
                <a:lnTo>
                  <a:pt x="363" y="1630"/>
                </a:lnTo>
                <a:cubicBezTo>
                  <a:pt x="636" y="1610"/>
                  <a:pt x="805" y="1322"/>
                  <a:pt x="689" y="1074"/>
                </a:cubicBezTo>
                <a:lnTo>
                  <a:pt x="689" y="1074"/>
                </a:lnTo>
                <a:cubicBezTo>
                  <a:pt x="523" y="722"/>
                  <a:pt x="917" y="370"/>
                  <a:pt x="1248" y="577"/>
                </a:cubicBezTo>
                <a:lnTo>
                  <a:pt x="1248" y="577"/>
                </a:lnTo>
                <a:cubicBezTo>
                  <a:pt x="1480" y="721"/>
                  <a:pt x="1786" y="587"/>
                  <a:pt x="1838" y="318"/>
                </a:cubicBezTo>
                <a:lnTo>
                  <a:pt x="1838" y="318"/>
                </a:lnTo>
                <a:cubicBezTo>
                  <a:pt x="1910" y="-64"/>
                  <a:pt x="2436" y="-116"/>
                  <a:pt x="2583" y="244"/>
                </a:cubicBezTo>
                <a:lnTo>
                  <a:pt x="2583" y="244"/>
                </a:lnTo>
                <a:cubicBezTo>
                  <a:pt x="2685" y="498"/>
                  <a:pt x="3012" y="570"/>
                  <a:pt x="3211" y="3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81625" tIns="40825" rIns="81625" bIns="4082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9"/>
          <p:cNvSpPr/>
          <p:nvPr/>
        </p:nvSpPr>
        <p:spPr>
          <a:xfrm rot="10800000">
            <a:off x="8626221" y="2571749"/>
            <a:ext cx="298400" cy="3881170"/>
          </a:xfrm>
          <a:custGeom>
            <a:avLst/>
            <a:gdLst/>
            <a:ahLst/>
            <a:cxnLst/>
            <a:rect l="l" t="t" r="r" b="b"/>
            <a:pathLst>
              <a:path w="550" h="7154" extrusionOk="0">
                <a:moveTo>
                  <a:pt x="524" y="12"/>
                </a:moveTo>
                <a:lnTo>
                  <a:pt x="524" y="12"/>
                </a:lnTo>
                <a:cubicBezTo>
                  <a:pt x="524" y="34"/>
                  <a:pt x="518" y="51"/>
                  <a:pt x="507" y="68"/>
                </a:cubicBezTo>
                <a:cubicBezTo>
                  <a:pt x="497" y="82"/>
                  <a:pt x="485" y="95"/>
                  <a:pt x="468" y="107"/>
                </a:cubicBezTo>
                <a:cubicBezTo>
                  <a:pt x="439" y="129"/>
                  <a:pt x="402" y="148"/>
                  <a:pt x="362" y="166"/>
                </a:cubicBezTo>
                <a:cubicBezTo>
                  <a:pt x="332" y="179"/>
                  <a:pt x="300" y="192"/>
                  <a:pt x="269" y="205"/>
                </a:cubicBezTo>
                <a:cubicBezTo>
                  <a:pt x="222" y="225"/>
                  <a:pt x="179" y="247"/>
                  <a:pt x="145" y="274"/>
                </a:cubicBezTo>
                <a:cubicBezTo>
                  <a:pt x="128" y="289"/>
                  <a:pt x="114" y="304"/>
                  <a:pt x="104" y="322"/>
                </a:cubicBezTo>
                <a:cubicBezTo>
                  <a:pt x="93" y="340"/>
                  <a:pt x="88" y="360"/>
                  <a:pt x="88" y="383"/>
                </a:cubicBezTo>
                <a:lnTo>
                  <a:pt x="88" y="383"/>
                </a:lnTo>
                <a:lnTo>
                  <a:pt x="88" y="384"/>
                </a:lnTo>
                <a:cubicBezTo>
                  <a:pt x="88" y="410"/>
                  <a:pt x="95" y="433"/>
                  <a:pt x="108" y="452"/>
                </a:cubicBezTo>
                <a:cubicBezTo>
                  <a:pt x="120" y="471"/>
                  <a:pt x="134" y="485"/>
                  <a:pt x="151" y="500"/>
                </a:cubicBezTo>
                <a:cubicBezTo>
                  <a:pt x="183" y="524"/>
                  <a:pt x="221" y="544"/>
                  <a:pt x="261" y="563"/>
                </a:cubicBezTo>
                <a:cubicBezTo>
                  <a:pt x="292" y="577"/>
                  <a:pt x="323" y="591"/>
                  <a:pt x="353" y="604"/>
                </a:cubicBezTo>
                <a:cubicBezTo>
                  <a:pt x="398" y="626"/>
                  <a:pt x="439" y="647"/>
                  <a:pt x="468" y="673"/>
                </a:cubicBezTo>
                <a:cubicBezTo>
                  <a:pt x="483" y="686"/>
                  <a:pt x="494" y="699"/>
                  <a:pt x="502" y="714"/>
                </a:cubicBezTo>
                <a:cubicBezTo>
                  <a:pt x="511" y="728"/>
                  <a:pt x="515" y="744"/>
                  <a:pt x="515" y="762"/>
                </a:cubicBezTo>
                <a:lnTo>
                  <a:pt x="515" y="763"/>
                </a:lnTo>
                <a:lnTo>
                  <a:pt x="515" y="763"/>
                </a:lnTo>
                <a:cubicBezTo>
                  <a:pt x="515" y="785"/>
                  <a:pt x="508" y="802"/>
                  <a:pt x="497" y="819"/>
                </a:cubicBezTo>
                <a:cubicBezTo>
                  <a:pt x="488" y="833"/>
                  <a:pt x="475" y="846"/>
                  <a:pt x="459" y="858"/>
                </a:cubicBezTo>
                <a:cubicBezTo>
                  <a:pt x="430" y="880"/>
                  <a:pt x="393" y="899"/>
                  <a:pt x="352" y="916"/>
                </a:cubicBezTo>
                <a:cubicBezTo>
                  <a:pt x="322" y="930"/>
                  <a:pt x="290" y="943"/>
                  <a:pt x="259" y="956"/>
                </a:cubicBezTo>
                <a:cubicBezTo>
                  <a:pt x="213" y="976"/>
                  <a:pt x="169" y="998"/>
                  <a:pt x="135" y="1025"/>
                </a:cubicBezTo>
                <a:cubicBezTo>
                  <a:pt x="119" y="1039"/>
                  <a:pt x="104" y="1055"/>
                  <a:pt x="94" y="1072"/>
                </a:cubicBezTo>
                <a:cubicBezTo>
                  <a:pt x="85" y="1091"/>
                  <a:pt x="78" y="1111"/>
                  <a:pt x="78" y="1133"/>
                </a:cubicBezTo>
                <a:lnTo>
                  <a:pt x="78" y="1133"/>
                </a:lnTo>
                <a:cubicBezTo>
                  <a:pt x="78" y="1133"/>
                  <a:pt x="78" y="1134"/>
                  <a:pt x="78" y="1135"/>
                </a:cubicBezTo>
                <a:cubicBezTo>
                  <a:pt x="78" y="1161"/>
                  <a:pt x="86" y="1184"/>
                  <a:pt x="98" y="1204"/>
                </a:cubicBezTo>
                <a:cubicBezTo>
                  <a:pt x="110" y="1222"/>
                  <a:pt x="124" y="1237"/>
                  <a:pt x="142" y="1251"/>
                </a:cubicBezTo>
                <a:cubicBezTo>
                  <a:pt x="173" y="1275"/>
                  <a:pt x="212" y="1295"/>
                  <a:pt x="251" y="1314"/>
                </a:cubicBezTo>
                <a:cubicBezTo>
                  <a:pt x="282" y="1328"/>
                  <a:pt x="313" y="1342"/>
                  <a:pt x="343" y="1355"/>
                </a:cubicBezTo>
                <a:cubicBezTo>
                  <a:pt x="388" y="1377"/>
                  <a:pt x="430" y="1398"/>
                  <a:pt x="459" y="1424"/>
                </a:cubicBezTo>
                <a:cubicBezTo>
                  <a:pt x="473" y="1437"/>
                  <a:pt x="485" y="1450"/>
                  <a:pt x="493" y="1465"/>
                </a:cubicBezTo>
                <a:cubicBezTo>
                  <a:pt x="501" y="1479"/>
                  <a:pt x="505" y="1495"/>
                  <a:pt x="505" y="1513"/>
                </a:cubicBezTo>
                <a:lnTo>
                  <a:pt x="505" y="1514"/>
                </a:lnTo>
                <a:lnTo>
                  <a:pt x="505" y="1514"/>
                </a:lnTo>
                <a:cubicBezTo>
                  <a:pt x="505" y="1535"/>
                  <a:pt x="498" y="1553"/>
                  <a:pt x="488" y="1569"/>
                </a:cubicBezTo>
                <a:cubicBezTo>
                  <a:pt x="478" y="1584"/>
                  <a:pt x="465" y="1597"/>
                  <a:pt x="449" y="1609"/>
                </a:cubicBezTo>
                <a:cubicBezTo>
                  <a:pt x="420" y="1631"/>
                  <a:pt x="383" y="1650"/>
                  <a:pt x="342" y="1667"/>
                </a:cubicBezTo>
                <a:cubicBezTo>
                  <a:pt x="312" y="1681"/>
                  <a:pt x="280" y="1693"/>
                  <a:pt x="249" y="1707"/>
                </a:cubicBezTo>
                <a:cubicBezTo>
                  <a:pt x="203" y="1727"/>
                  <a:pt x="159" y="1749"/>
                  <a:pt x="125" y="1777"/>
                </a:cubicBezTo>
                <a:cubicBezTo>
                  <a:pt x="109" y="1790"/>
                  <a:pt x="94" y="1806"/>
                  <a:pt x="85" y="1824"/>
                </a:cubicBezTo>
                <a:cubicBezTo>
                  <a:pt x="75" y="1842"/>
                  <a:pt x="68" y="1862"/>
                  <a:pt x="68" y="1884"/>
                </a:cubicBezTo>
                <a:lnTo>
                  <a:pt x="68" y="1884"/>
                </a:lnTo>
                <a:cubicBezTo>
                  <a:pt x="68" y="1884"/>
                  <a:pt x="68" y="1885"/>
                  <a:pt x="68" y="1886"/>
                </a:cubicBezTo>
                <a:cubicBezTo>
                  <a:pt x="68" y="1911"/>
                  <a:pt x="76" y="1935"/>
                  <a:pt x="88" y="1955"/>
                </a:cubicBezTo>
                <a:cubicBezTo>
                  <a:pt x="100" y="1972"/>
                  <a:pt x="115" y="1988"/>
                  <a:pt x="132" y="2002"/>
                </a:cubicBezTo>
                <a:cubicBezTo>
                  <a:pt x="163" y="2026"/>
                  <a:pt x="202" y="2046"/>
                  <a:pt x="242" y="2064"/>
                </a:cubicBezTo>
                <a:cubicBezTo>
                  <a:pt x="273" y="2079"/>
                  <a:pt x="304" y="2093"/>
                  <a:pt x="334" y="2106"/>
                </a:cubicBezTo>
                <a:cubicBezTo>
                  <a:pt x="378" y="2126"/>
                  <a:pt x="420" y="2149"/>
                  <a:pt x="449" y="2174"/>
                </a:cubicBezTo>
                <a:cubicBezTo>
                  <a:pt x="463" y="2187"/>
                  <a:pt x="475" y="2200"/>
                  <a:pt x="483" y="2215"/>
                </a:cubicBezTo>
                <a:cubicBezTo>
                  <a:pt x="492" y="2229"/>
                  <a:pt x="495" y="2245"/>
                  <a:pt x="495" y="2263"/>
                </a:cubicBezTo>
                <a:lnTo>
                  <a:pt x="495" y="2264"/>
                </a:lnTo>
                <a:cubicBezTo>
                  <a:pt x="495" y="2265"/>
                  <a:pt x="495" y="2265"/>
                  <a:pt x="495" y="2265"/>
                </a:cubicBezTo>
                <a:cubicBezTo>
                  <a:pt x="495" y="2264"/>
                  <a:pt x="495" y="2264"/>
                  <a:pt x="495" y="2264"/>
                </a:cubicBezTo>
                <a:cubicBezTo>
                  <a:pt x="495" y="2285"/>
                  <a:pt x="490" y="2303"/>
                  <a:pt x="478" y="2319"/>
                </a:cubicBezTo>
                <a:cubicBezTo>
                  <a:pt x="469" y="2334"/>
                  <a:pt x="456" y="2347"/>
                  <a:pt x="439" y="2359"/>
                </a:cubicBezTo>
                <a:cubicBezTo>
                  <a:pt x="410" y="2381"/>
                  <a:pt x="373" y="2400"/>
                  <a:pt x="333" y="2417"/>
                </a:cubicBezTo>
                <a:cubicBezTo>
                  <a:pt x="303" y="2431"/>
                  <a:pt x="271" y="2443"/>
                  <a:pt x="240" y="2457"/>
                </a:cubicBezTo>
                <a:cubicBezTo>
                  <a:pt x="193" y="2477"/>
                  <a:pt x="150" y="2498"/>
                  <a:pt x="116" y="2527"/>
                </a:cubicBezTo>
                <a:cubicBezTo>
                  <a:pt x="99" y="2540"/>
                  <a:pt x="85" y="2556"/>
                  <a:pt x="75" y="2574"/>
                </a:cubicBezTo>
                <a:cubicBezTo>
                  <a:pt x="65" y="2591"/>
                  <a:pt x="59" y="2612"/>
                  <a:pt x="58" y="2634"/>
                </a:cubicBezTo>
                <a:lnTo>
                  <a:pt x="58" y="2634"/>
                </a:lnTo>
                <a:cubicBezTo>
                  <a:pt x="58" y="2635"/>
                  <a:pt x="58" y="2635"/>
                  <a:pt x="58" y="2636"/>
                </a:cubicBezTo>
                <a:cubicBezTo>
                  <a:pt x="58" y="2661"/>
                  <a:pt x="66" y="2684"/>
                  <a:pt x="79" y="2705"/>
                </a:cubicBezTo>
                <a:cubicBezTo>
                  <a:pt x="90" y="2722"/>
                  <a:pt x="105" y="2738"/>
                  <a:pt x="123" y="2751"/>
                </a:cubicBezTo>
                <a:cubicBezTo>
                  <a:pt x="153" y="2776"/>
                  <a:pt x="192" y="2796"/>
                  <a:pt x="232" y="2815"/>
                </a:cubicBezTo>
                <a:cubicBezTo>
                  <a:pt x="263" y="2829"/>
                  <a:pt x="294" y="2842"/>
                  <a:pt x="324" y="2857"/>
                </a:cubicBezTo>
                <a:cubicBezTo>
                  <a:pt x="369" y="2877"/>
                  <a:pt x="410" y="2900"/>
                  <a:pt x="439" y="2925"/>
                </a:cubicBezTo>
                <a:cubicBezTo>
                  <a:pt x="454" y="2937"/>
                  <a:pt x="465" y="2951"/>
                  <a:pt x="474" y="2965"/>
                </a:cubicBezTo>
                <a:cubicBezTo>
                  <a:pt x="482" y="2980"/>
                  <a:pt x="486" y="2995"/>
                  <a:pt x="486" y="3014"/>
                </a:cubicBezTo>
                <a:lnTo>
                  <a:pt x="486" y="3015"/>
                </a:lnTo>
                <a:lnTo>
                  <a:pt x="486" y="3015"/>
                </a:lnTo>
                <a:cubicBezTo>
                  <a:pt x="486" y="3036"/>
                  <a:pt x="480" y="3054"/>
                  <a:pt x="468" y="3070"/>
                </a:cubicBezTo>
                <a:cubicBezTo>
                  <a:pt x="460" y="3085"/>
                  <a:pt x="446" y="3098"/>
                  <a:pt x="430" y="3111"/>
                </a:cubicBezTo>
                <a:cubicBezTo>
                  <a:pt x="401" y="3132"/>
                  <a:pt x="364" y="3150"/>
                  <a:pt x="323" y="3168"/>
                </a:cubicBezTo>
                <a:cubicBezTo>
                  <a:pt x="293" y="3181"/>
                  <a:pt x="261" y="3194"/>
                  <a:pt x="230" y="3208"/>
                </a:cubicBezTo>
                <a:cubicBezTo>
                  <a:pt x="184" y="3228"/>
                  <a:pt x="140" y="3249"/>
                  <a:pt x="106" y="3277"/>
                </a:cubicBezTo>
                <a:cubicBezTo>
                  <a:pt x="90" y="3291"/>
                  <a:pt x="76" y="3306"/>
                  <a:pt x="65" y="3325"/>
                </a:cubicBezTo>
                <a:cubicBezTo>
                  <a:pt x="56" y="3342"/>
                  <a:pt x="50" y="3363"/>
                  <a:pt x="49" y="3385"/>
                </a:cubicBezTo>
                <a:lnTo>
                  <a:pt x="49" y="3385"/>
                </a:lnTo>
                <a:cubicBezTo>
                  <a:pt x="49" y="3386"/>
                  <a:pt x="49" y="3386"/>
                  <a:pt x="49" y="3387"/>
                </a:cubicBezTo>
                <a:cubicBezTo>
                  <a:pt x="49" y="3413"/>
                  <a:pt x="57" y="3435"/>
                  <a:pt x="69" y="3456"/>
                </a:cubicBezTo>
                <a:cubicBezTo>
                  <a:pt x="81" y="3473"/>
                  <a:pt x="95" y="3489"/>
                  <a:pt x="114" y="3502"/>
                </a:cubicBezTo>
                <a:cubicBezTo>
                  <a:pt x="144" y="3526"/>
                  <a:pt x="183" y="3547"/>
                  <a:pt x="223" y="3566"/>
                </a:cubicBezTo>
                <a:cubicBezTo>
                  <a:pt x="253" y="3580"/>
                  <a:pt x="284" y="3593"/>
                  <a:pt x="314" y="3608"/>
                </a:cubicBezTo>
                <a:cubicBezTo>
                  <a:pt x="359" y="3628"/>
                  <a:pt x="400" y="3650"/>
                  <a:pt x="430" y="3676"/>
                </a:cubicBezTo>
                <a:cubicBezTo>
                  <a:pt x="444" y="3688"/>
                  <a:pt x="456" y="3702"/>
                  <a:pt x="464" y="3716"/>
                </a:cubicBezTo>
                <a:cubicBezTo>
                  <a:pt x="472" y="3732"/>
                  <a:pt x="476" y="3747"/>
                  <a:pt x="476" y="3765"/>
                </a:cubicBezTo>
                <a:cubicBezTo>
                  <a:pt x="476" y="3766"/>
                  <a:pt x="476" y="3766"/>
                  <a:pt x="476" y="3767"/>
                </a:cubicBezTo>
                <a:lnTo>
                  <a:pt x="476" y="3767"/>
                </a:lnTo>
                <a:cubicBezTo>
                  <a:pt x="476" y="3787"/>
                  <a:pt x="470" y="3805"/>
                  <a:pt x="459" y="3822"/>
                </a:cubicBezTo>
                <a:cubicBezTo>
                  <a:pt x="450" y="3835"/>
                  <a:pt x="436" y="3849"/>
                  <a:pt x="420" y="3862"/>
                </a:cubicBezTo>
                <a:cubicBezTo>
                  <a:pt x="392" y="3883"/>
                  <a:pt x="354" y="3901"/>
                  <a:pt x="313" y="3920"/>
                </a:cubicBezTo>
                <a:cubicBezTo>
                  <a:pt x="283" y="3932"/>
                  <a:pt x="251" y="3946"/>
                  <a:pt x="220" y="3958"/>
                </a:cubicBezTo>
                <a:cubicBezTo>
                  <a:pt x="175" y="3979"/>
                  <a:pt x="130" y="4000"/>
                  <a:pt x="96" y="4028"/>
                </a:cubicBezTo>
                <a:cubicBezTo>
                  <a:pt x="80" y="4042"/>
                  <a:pt x="66" y="4058"/>
                  <a:pt x="56" y="4076"/>
                </a:cubicBezTo>
                <a:cubicBezTo>
                  <a:pt x="46" y="4094"/>
                  <a:pt x="40" y="4114"/>
                  <a:pt x="39" y="4136"/>
                </a:cubicBezTo>
                <a:lnTo>
                  <a:pt x="39" y="4136"/>
                </a:lnTo>
                <a:cubicBezTo>
                  <a:pt x="39" y="4137"/>
                  <a:pt x="39" y="4138"/>
                  <a:pt x="39" y="4138"/>
                </a:cubicBezTo>
                <a:cubicBezTo>
                  <a:pt x="39" y="4164"/>
                  <a:pt x="47" y="4187"/>
                  <a:pt x="59" y="4207"/>
                </a:cubicBezTo>
                <a:cubicBezTo>
                  <a:pt x="71" y="4224"/>
                  <a:pt x="86" y="4239"/>
                  <a:pt x="104" y="4254"/>
                </a:cubicBezTo>
                <a:cubicBezTo>
                  <a:pt x="134" y="4278"/>
                  <a:pt x="173" y="4298"/>
                  <a:pt x="213" y="4317"/>
                </a:cubicBezTo>
                <a:cubicBezTo>
                  <a:pt x="244" y="4331"/>
                  <a:pt x="275" y="4345"/>
                  <a:pt x="305" y="4359"/>
                </a:cubicBezTo>
                <a:cubicBezTo>
                  <a:pt x="349" y="4379"/>
                  <a:pt x="391" y="4401"/>
                  <a:pt x="420" y="4426"/>
                </a:cubicBezTo>
                <a:cubicBezTo>
                  <a:pt x="434" y="4440"/>
                  <a:pt x="446" y="4454"/>
                  <a:pt x="455" y="4468"/>
                </a:cubicBezTo>
                <a:cubicBezTo>
                  <a:pt x="462" y="4483"/>
                  <a:pt x="466" y="4498"/>
                  <a:pt x="466" y="4516"/>
                </a:cubicBezTo>
                <a:lnTo>
                  <a:pt x="466" y="4517"/>
                </a:lnTo>
                <a:lnTo>
                  <a:pt x="466" y="4517"/>
                </a:lnTo>
                <a:cubicBezTo>
                  <a:pt x="466" y="4538"/>
                  <a:pt x="461" y="4556"/>
                  <a:pt x="449" y="4573"/>
                </a:cubicBezTo>
                <a:cubicBezTo>
                  <a:pt x="440" y="4587"/>
                  <a:pt x="427" y="4600"/>
                  <a:pt x="410" y="4612"/>
                </a:cubicBezTo>
                <a:cubicBezTo>
                  <a:pt x="382" y="4634"/>
                  <a:pt x="344" y="4653"/>
                  <a:pt x="304" y="4671"/>
                </a:cubicBezTo>
                <a:cubicBezTo>
                  <a:pt x="274" y="4683"/>
                  <a:pt x="242" y="4697"/>
                  <a:pt x="211" y="4710"/>
                </a:cubicBezTo>
                <a:cubicBezTo>
                  <a:pt x="165" y="4730"/>
                  <a:pt x="120" y="4752"/>
                  <a:pt x="88" y="4779"/>
                </a:cubicBezTo>
                <a:cubicBezTo>
                  <a:pt x="70" y="4794"/>
                  <a:pt x="57" y="4809"/>
                  <a:pt x="46" y="4826"/>
                </a:cubicBezTo>
                <a:cubicBezTo>
                  <a:pt x="36" y="4845"/>
                  <a:pt x="30" y="4865"/>
                  <a:pt x="29" y="4888"/>
                </a:cubicBezTo>
                <a:lnTo>
                  <a:pt x="29" y="4888"/>
                </a:lnTo>
                <a:lnTo>
                  <a:pt x="29" y="4889"/>
                </a:lnTo>
                <a:cubicBezTo>
                  <a:pt x="29" y="4915"/>
                  <a:pt x="37" y="4938"/>
                  <a:pt x="50" y="4957"/>
                </a:cubicBezTo>
                <a:cubicBezTo>
                  <a:pt x="61" y="4976"/>
                  <a:pt x="76" y="4990"/>
                  <a:pt x="94" y="5005"/>
                </a:cubicBezTo>
                <a:cubicBezTo>
                  <a:pt x="124" y="5029"/>
                  <a:pt x="163" y="5048"/>
                  <a:pt x="204" y="5068"/>
                </a:cubicBezTo>
                <a:cubicBezTo>
                  <a:pt x="234" y="5082"/>
                  <a:pt x="265" y="5096"/>
                  <a:pt x="295" y="5109"/>
                </a:cubicBezTo>
                <a:cubicBezTo>
                  <a:pt x="339" y="5131"/>
                  <a:pt x="381" y="5152"/>
                  <a:pt x="410" y="5178"/>
                </a:cubicBezTo>
                <a:cubicBezTo>
                  <a:pt x="425" y="5191"/>
                  <a:pt x="436" y="5204"/>
                  <a:pt x="445" y="5219"/>
                </a:cubicBezTo>
                <a:cubicBezTo>
                  <a:pt x="453" y="5233"/>
                  <a:pt x="457" y="5249"/>
                  <a:pt x="457" y="5267"/>
                </a:cubicBezTo>
                <a:lnTo>
                  <a:pt x="457" y="5268"/>
                </a:lnTo>
                <a:lnTo>
                  <a:pt x="457" y="5268"/>
                </a:lnTo>
                <a:cubicBezTo>
                  <a:pt x="457" y="5290"/>
                  <a:pt x="451" y="5307"/>
                  <a:pt x="439" y="5324"/>
                </a:cubicBezTo>
                <a:cubicBezTo>
                  <a:pt x="430" y="5338"/>
                  <a:pt x="417" y="5351"/>
                  <a:pt x="400" y="5363"/>
                </a:cubicBezTo>
                <a:cubicBezTo>
                  <a:pt x="372" y="5385"/>
                  <a:pt x="335" y="5404"/>
                  <a:pt x="294" y="5421"/>
                </a:cubicBezTo>
                <a:cubicBezTo>
                  <a:pt x="264" y="5435"/>
                  <a:pt x="232" y="5447"/>
                  <a:pt x="201" y="5461"/>
                </a:cubicBezTo>
                <a:cubicBezTo>
                  <a:pt x="155" y="5481"/>
                  <a:pt x="111" y="5503"/>
                  <a:pt x="78" y="5530"/>
                </a:cubicBezTo>
                <a:cubicBezTo>
                  <a:pt x="60" y="5544"/>
                  <a:pt x="47" y="5560"/>
                  <a:pt x="36" y="5577"/>
                </a:cubicBezTo>
                <a:cubicBezTo>
                  <a:pt x="27" y="5596"/>
                  <a:pt x="21" y="5616"/>
                  <a:pt x="20" y="5638"/>
                </a:cubicBezTo>
                <a:lnTo>
                  <a:pt x="20" y="5638"/>
                </a:lnTo>
                <a:cubicBezTo>
                  <a:pt x="20" y="5638"/>
                  <a:pt x="20" y="5639"/>
                  <a:pt x="20" y="5640"/>
                </a:cubicBezTo>
                <a:cubicBezTo>
                  <a:pt x="20" y="5665"/>
                  <a:pt x="27" y="5689"/>
                  <a:pt x="40" y="5709"/>
                </a:cubicBezTo>
                <a:cubicBezTo>
                  <a:pt x="52" y="5726"/>
                  <a:pt x="67" y="5742"/>
                  <a:pt x="85" y="5756"/>
                </a:cubicBezTo>
                <a:cubicBezTo>
                  <a:pt x="115" y="5780"/>
                  <a:pt x="153" y="5800"/>
                  <a:pt x="194" y="5819"/>
                </a:cubicBezTo>
                <a:cubicBezTo>
                  <a:pt x="224" y="5833"/>
                  <a:pt x="255" y="5847"/>
                  <a:pt x="285" y="5860"/>
                </a:cubicBezTo>
                <a:cubicBezTo>
                  <a:pt x="330" y="5882"/>
                  <a:pt x="371" y="5903"/>
                  <a:pt x="400" y="5929"/>
                </a:cubicBezTo>
                <a:cubicBezTo>
                  <a:pt x="415" y="5942"/>
                  <a:pt x="428" y="5955"/>
                  <a:pt x="435" y="5970"/>
                </a:cubicBezTo>
                <a:cubicBezTo>
                  <a:pt x="443" y="5984"/>
                  <a:pt x="447" y="6000"/>
                  <a:pt x="447" y="6018"/>
                </a:cubicBezTo>
                <a:lnTo>
                  <a:pt x="447" y="6019"/>
                </a:lnTo>
                <a:lnTo>
                  <a:pt x="447" y="6019"/>
                </a:lnTo>
                <a:cubicBezTo>
                  <a:pt x="447" y="6040"/>
                  <a:pt x="441" y="6058"/>
                  <a:pt x="430" y="6074"/>
                </a:cubicBezTo>
                <a:cubicBezTo>
                  <a:pt x="421" y="6089"/>
                  <a:pt x="407" y="6102"/>
                  <a:pt x="391" y="6114"/>
                </a:cubicBezTo>
                <a:cubicBezTo>
                  <a:pt x="363" y="6136"/>
                  <a:pt x="325" y="6155"/>
                  <a:pt x="284" y="6172"/>
                </a:cubicBezTo>
                <a:cubicBezTo>
                  <a:pt x="254" y="6186"/>
                  <a:pt x="222" y="6198"/>
                  <a:pt x="191" y="6212"/>
                </a:cubicBezTo>
                <a:cubicBezTo>
                  <a:pt x="146" y="6232"/>
                  <a:pt x="101" y="6254"/>
                  <a:pt x="68" y="6282"/>
                </a:cubicBezTo>
                <a:cubicBezTo>
                  <a:pt x="51" y="6295"/>
                  <a:pt x="37" y="6311"/>
                  <a:pt x="27" y="6329"/>
                </a:cubicBezTo>
                <a:cubicBezTo>
                  <a:pt x="17" y="6347"/>
                  <a:pt x="11" y="6367"/>
                  <a:pt x="10" y="6389"/>
                </a:cubicBezTo>
                <a:lnTo>
                  <a:pt x="10" y="6389"/>
                </a:lnTo>
                <a:cubicBezTo>
                  <a:pt x="10" y="6390"/>
                  <a:pt x="10" y="6390"/>
                  <a:pt x="10" y="6391"/>
                </a:cubicBezTo>
                <a:cubicBezTo>
                  <a:pt x="10" y="6416"/>
                  <a:pt x="18" y="6440"/>
                  <a:pt x="30" y="6460"/>
                </a:cubicBezTo>
                <a:cubicBezTo>
                  <a:pt x="42" y="6477"/>
                  <a:pt x="58" y="6493"/>
                  <a:pt x="75" y="6506"/>
                </a:cubicBezTo>
                <a:cubicBezTo>
                  <a:pt x="105" y="6531"/>
                  <a:pt x="144" y="6551"/>
                  <a:pt x="184" y="6570"/>
                </a:cubicBezTo>
                <a:cubicBezTo>
                  <a:pt x="214" y="6584"/>
                  <a:pt x="245" y="6597"/>
                  <a:pt x="276" y="6612"/>
                </a:cubicBezTo>
                <a:cubicBezTo>
                  <a:pt x="320" y="6632"/>
                  <a:pt x="362" y="6655"/>
                  <a:pt x="391" y="6680"/>
                </a:cubicBezTo>
                <a:cubicBezTo>
                  <a:pt x="406" y="6692"/>
                  <a:pt x="418" y="6706"/>
                  <a:pt x="426" y="6721"/>
                </a:cubicBezTo>
                <a:cubicBezTo>
                  <a:pt x="433" y="6735"/>
                  <a:pt x="437" y="6752"/>
                  <a:pt x="437" y="6769"/>
                </a:cubicBezTo>
                <a:cubicBezTo>
                  <a:pt x="437" y="6770"/>
                  <a:pt x="437" y="6770"/>
                  <a:pt x="437" y="6771"/>
                </a:cubicBezTo>
                <a:cubicBezTo>
                  <a:pt x="437" y="6770"/>
                  <a:pt x="437" y="6770"/>
                  <a:pt x="437" y="6770"/>
                </a:cubicBezTo>
                <a:cubicBezTo>
                  <a:pt x="437" y="6791"/>
                  <a:pt x="431" y="6810"/>
                  <a:pt x="421" y="6826"/>
                </a:cubicBezTo>
                <a:cubicBezTo>
                  <a:pt x="411" y="6840"/>
                  <a:pt x="398" y="6853"/>
                  <a:pt x="381" y="6866"/>
                </a:cubicBezTo>
                <a:cubicBezTo>
                  <a:pt x="353" y="6887"/>
                  <a:pt x="315" y="6906"/>
                  <a:pt x="275" y="6924"/>
                </a:cubicBezTo>
                <a:cubicBezTo>
                  <a:pt x="244" y="6937"/>
                  <a:pt x="213" y="6949"/>
                  <a:pt x="181" y="6963"/>
                </a:cubicBezTo>
                <a:cubicBezTo>
                  <a:pt x="136" y="6983"/>
                  <a:pt x="91" y="7004"/>
                  <a:pt x="58" y="7032"/>
                </a:cubicBezTo>
                <a:cubicBezTo>
                  <a:pt x="41" y="7046"/>
                  <a:pt x="27" y="7062"/>
                  <a:pt x="17" y="7080"/>
                </a:cubicBezTo>
                <a:cubicBezTo>
                  <a:pt x="7" y="7097"/>
                  <a:pt x="1" y="7118"/>
                  <a:pt x="0" y="7140"/>
                </a:cubicBezTo>
                <a:cubicBezTo>
                  <a:pt x="0" y="7148"/>
                  <a:pt x="6" y="7154"/>
                  <a:pt x="13" y="7154"/>
                </a:cubicBezTo>
                <a:cubicBezTo>
                  <a:pt x="21" y="7154"/>
                  <a:pt x="27" y="7148"/>
                  <a:pt x="27" y="7141"/>
                </a:cubicBezTo>
                <a:cubicBezTo>
                  <a:pt x="27" y="7120"/>
                  <a:pt x="32" y="7102"/>
                  <a:pt x="43" y="7086"/>
                </a:cubicBezTo>
                <a:cubicBezTo>
                  <a:pt x="53" y="7071"/>
                  <a:pt x="66" y="7058"/>
                  <a:pt x="83" y="7045"/>
                </a:cubicBezTo>
                <a:cubicBezTo>
                  <a:pt x="111" y="7024"/>
                  <a:pt x="149" y="7005"/>
                  <a:pt x="189" y="6988"/>
                </a:cubicBezTo>
                <a:cubicBezTo>
                  <a:pt x="219" y="6974"/>
                  <a:pt x="251" y="6962"/>
                  <a:pt x="282" y="6948"/>
                </a:cubicBezTo>
                <a:cubicBezTo>
                  <a:pt x="328" y="6928"/>
                  <a:pt x="372" y="6907"/>
                  <a:pt x="405" y="6878"/>
                </a:cubicBezTo>
                <a:cubicBezTo>
                  <a:pt x="423" y="6865"/>
                  <a:pt x="436" y="6849"/>
                  <a:pt x="447" y="6831"/>
                </a:cubicBezTo>
                <a:cubicBezTo>
                  <a:pt x="457" y="6814"/>
                  <a:pt x="462" y="6793"/>
                  <a:pt x="463" y="6771"/>
                </a:cubicBezTo>
                <a:cubicBezTo>
                  <a:pt x="463" y="6770"/>
                  <a:pt x="463" y="6770"/>
                  <a:pt x="463" y="6770"/>
                </a:cubicBezTo>
                <a:cubicBezTo>
                  <a:pt x="463" y="6771"/>
                  <a:pt x="463" y="6771"/>
                  <a:pt x="463" y="6771"/>
                </a:cubicBezTo>
                <a:cubicBezTo>
                  <a:pt x="463" y="6770"/>
                  <a:pt x="463" y="6770"/>
                  <a:pt x="463" y="6769"/>
                </a:cubicBezTo>
                <a:cubicBezTo>
                  <a:pt x="463" y="6744"/>
                  <a:pt x="456" y="6721"/>
                  <a:pt x="443" y="6700"/>
                </a:cubicBezTo>
                <a:cubicBezTo>
                  <a:pt x="431" y="6683"/>
                  <a:pt x="416" y="6667"/>
                  <a:pt x="399" y="6654"/>
                </a:cubicBezTo>
                <a:cubicBezTo>
                  <a:pt x="369" y="6629"/>
                  <a:pt x="330" y="6609"/>
                  <a:pt x="289" y="6590"/>
                </a:cubicBezTo>
                <a:cubicBezTo>
                  <a:pt x="259" y="6576"/>
                  <a:pt x="228" y="6563"/>
                  <a:pt x="198" y="6548"/>
                </a:cubicBezTo>
                <a:cubicBezTo>
                  <a:pt x="153" y="6528"/>
                  <a:pt x="112" y="6505"/>
                  <a:pt x="83" y="6480"/>
                </a:cubicBezTo>
                <a:cubicBezTo>
                  <a:pt x="67" y="6468"/>
                  <a:pt x="56" y="6454"/>
                  <a:pt x="48" y="6440"/>
                </a:cubicBezTo>
                <a:cubicBezTo>
                  <a:pt x="40" y="6424"/>
                  <a:pt x="36" y="6409"/>
                  <a:pt x="36" y="6391"/>
                </a:cubicBezTo>
                <a:cubicBezTo>
                  <a:pt x="36" y="6390"/>
                  <a:pt x="36" y="6390"/>
                  <a:pt x="36" y="6389"/>
                </a:cubicBezTo>
                <a:lnTo>
                  <a:pt x="36" y="6389"/>
                </a:lnTo>
                <a:cubicBezTo>
                  <a:pt x="36" y="6369"/>
                  <a:pt x="42" y="6350"/>
                  <a:pt x="53" y="6334"/>
                </a:cubicBezTo>
                <a:cubicBezTo>
                  <a:pt x="62" y="6320"/>
                  <a:pt x="76" y="6307"/>
                  <a:pt x="92" y="6294"/>
                </a:cubicBezTo>
                <a:cubicBezTo>
                  <a:pt x="120" y="6273"/>
                  <a:pt x="158" y="6254"/>
                  <a:pt x="199" y="6236"/>
                </a:cubicBezTo>
                <a:cubicBezTo>
                  <a:pt x="229" y="6224"/>
                  <a:pt x="261" y="6210"/>
                  <a:pt x="292" y="6197"/>
                </a:cubicBezTo>
                <a:cubicBezTo>
                  <a:pt x="337" y="6177"/>
                  <a:pt x="382" y="6156"/>
                  <a:pt x="415" y="6128"/>
                </a:cubicBezTo>
                <a:cubicBezTo>
                  <a:pt x="432" y="6113"/>
                  <a:pt x="446" y="6098"/>
                  <a:pt x="457" y="6080"/>
                </a:cubicBezTo>
                <a:cubicBezTo>
                  <a:pt x="466" y="6062"/>
                  <a:pt x="472" y="6042"/>
                  <a:pt x="472" y="6020"/>
                </a:cubicBezTo>
                <a:cubicBezTo>
                  <a:pt x="472" y="6019"/>
                  <a:pt x="472" y="6019"/>
                  <a:pt x="472" y="6019"/>
                </a:cubicBezTo>
                <a:lnTo>
                  <a:pt x="472" y="6019"/>
                </a:lnTo>
                <a:lnTo>
                  <a:pt x="473" y="6018"/>
                </a:lnTo>
                <a:cubicBezTo>
                  <a:pt x="473" y="5992"/>
                  <a:pt x="465" y="5969"/>
                  <a:pt x="453" y="5949"/>
                </a:cubicBezTo>
                <a:cubicBezTo>
                  <a:pt x="441" y="5932"/>
                  <a:pt x="426" y="5916"/>
                  <a:pt x="408" y="5902"/>
                </a:cubicBezTo>
                <a:cubicBezTo>
                  <a:pt x="377" y="5878"/>
                  <a:pt x="339" y="5858"/>
                  <a:pt x="299" y="5839"/>
                </a:cubicBezTo>
                <a:cubicBezTo>
                  <a:pt x="269" y="5824"/>
                  <a:pt x="238" y="5811"/>
                  <a:pt x="208" y="5797"/>
                </a:cubicBezTo>
                <a:cubicBezTo>
                  <a:pt x="163" y="5777"/>
                  <a:pt x="121" y="5755"/>
                  <a:pt x="92" y="5729"/>
                </a:cubicBezTo>
                <a:cubicBezTo>
                  <a:pt x="77" y="5716"/>
                  <a:pt x="65" y="5702"/>
                  <a:pt x="58" y="5688"/>
                </a:cubicBezTo>
                <a:cubicBezTo>
                  <a:pt x="50" y="5673"/>
                  <a:pt x="46" y="5658"/>
                  <a:pt x="46" y="5640"/>
                </a:cubicBezTo>
                <a:cubicBezTo>
                  <a:pt x="46" y="5639"/>
                  <a:pt x="46" y="5639"/>
                  <a:pt x="46" y="5638"/>
                </a:cubicBezTo>
                <a:lnTo>
                  <a:pt x="46" y="5638"/>
                </a:lnTo>
                <a:cubicBezTo>
                  <a:pt x="46" y="5617"/>
                  <a:pt x="52" y="5600"/>
                  <a:pt x="62" y="5583"/>
                </a:cubicBezTo>
                <a:cubicBezTo>
                  <a:pt x="72" y="5569"/>
                  <a:pt x="86" y="5556"/>
                  <a:pt x="102" y="5543"/>
                </a:cubicBezTo>
                <a:cubicBezTo>
                  <a:pt x="130" y="5522"/>
                  <a:pt x="168" y="5503"/>
                  <a:pt x="209" y="5485"/>
                </a:cubicBezTo>
                <a:cubicBezTo>
                  <a:pt x="239" y="5472"/>
                  <a:pt x="271" y="5459"/>
                  <a:pt x="302" y="5446"/>
                </a:cubicBezTo>
                <a:cubicBezTo>
                  <a:pt x="347" y="5426"/>
                  <a:pt x="392" y="5404"/>
                  <a:pt x="425" y="5377"/>
                </a:cubicBezTo>
                <a:cubicBezTo>
                  <a:pt x="442" y="5362"/>
                  <a:pt x="456" y="5347"/>
                  <a:pt x="466" y="5329"/>
                </a:cubicBezTo>
                <a:cubicBezTo>
                  <a:pt x="476" y="5311"/>
                  <a:pt x="482" y="5291"/>
                  <a:pt x="482" y="5268"/>
                </a:cubicBezTo>
                <a:lnTo>
                  <a:pt x="482" y="5268"/>
                </a:lnTo>
                <a:lnTo>
                  <a:pt x="482" y="5267"/>
                </a:lnTo>
                <a:cubicBezTo>
                  <a:pt x="483" y="5241"/>
                  <a:pt x="475" y="5218"/>
                  <a:pt x="462" y="5199"/>
                </a:cubicBezTo>
                <a:cubicBezTo>
                  <a:pt x="451" y="5180"/>
                  <a:pt x="435" y="5166"/>
                  <a:pt x="418" y="5151"/>
                </a:cubicBezTo>
                <a:cubicBezTo>
                  <a:pt x="387" y="5127"/>
                  <a:pt x="349" y="5107"/>
                  <a:pt x="308" y="5088"/>
                </a:cubicBezTo>
                <a:cubicBezTo>
                  <a:pt x="278" y="5074"/>
                  <a:pt x="247" y="5060"/>
                  <a:pt x="217" y="5046"/>
                </a:cubicBezTo>
                <a:cubicBezTo>
                  <a:pt x="173" y="5025"/>
                  <a:pt x="131" y="5004"/>
                  <a:pt x="102" y="4978"/>
                </a:cubicBezTo>
                <a:cubicBezTo>
                  <a:pt x="87" y="4965"/>
                  <a:pt x="75" y="4951"/>
                  <a:pt x="67" y="4937"/>
                </a:cubicBezTo>
                <a:cubicBezTo>
                  <a:pt x="59" y="4922"/>
                  <a:pt x="56" y="4907"/>
                  <a:pt x="56" y="4889"/>
                </a:cubicBezTo>
                <a:lnTo>
                  <a:pt x="56" y="4888"/>
                </a:lnTo>
                <a:lnTo>
                  <a:pt x="56" y="4888"/>
                </a:lnTo>
                <a:cubicBezTo>
                  <a:pt x="56" y="4866"/>
                  <a:pt x="61" y="4849"/>
                  <a:pt x="72" y="4832"/>
                </a:cubicBezTo>
                <a:cubicBezTo>
                  <a:pt x="82" y="4818"/>
                  <a:pt x="95" y="4804"/>
                  <a:pt x="112" y="4793"/>
                </a:cubicBezTo>
                <a:cubicBezTo>
                  <a:pt x="140" y="4770"/>
                  <a:pt x="178" y="4752"/>
                  <a:pt x="218" y="4734"/>
                </a:cubicBezTo>
                <a:cubicBezTo>
                  <a:pt x="248" y="4721"/>
                  <a:pt x="280" y="4708"/>
                  <a:pt x="310" y="4695"/>
                </a:cubicBezTo>
                <a:cubicBezTo>
                  <a:pt x="357" y="4674"/>
                  <a:pt x="401" y="4653"/>
                  <a:pt x="434" y="4625"/>
                </a:cubicBezTo>
                <a:cubicBezTo>
                  <a:pt x="452" y="4611"/>
                  <a:pt x="465" y="4596"/>
                  <a:pt x="476" y="4579"/>
                </a:cubicBezTo>
                <a:cubicBezTo>
                  <a:pt x="486" y="4560"/>
                  <a:pt x="492" y="4540"/>
                  <a:pt x="492" y="4517"/>
                </a:cubicBezTo>
                <a:lnTo>
                  <a:pt x="492" y="4517"/>
                </a:lnTo>
                <a:lnTo>
                  <a:pt x="492" y="4517"/>
                </a:lnTo>
                <a:cubicBezTo>
                  <a:pt x="492" y="4516"/>
                  <a:pt x="492" y="4516"/>
                  <a:pt x="492" y="4516"/>
                </a:cubicBezTo>
                <a:cubicBezTo>
                  <a:pt x="492" y="4490"/>
                  <a:pt x="485" y="4467"/>
                  <a:pt x="471" y="4447"/>
                </a:cubicBezTo>
                <a:cubicBezTo>
                  <a:pt x="461" y="4429"/>
                  <a:pt x="445" y="4414"/>
                  <a:pt x="428" y="4400"/>
                </a:cubicBezTo>
                <a:cubicBezTo>
                  <a:pt x="397" y="4376"/>
                  <a:pt x="359" y="4356"/>
                  <a:pt x="318" y="4337"/>
                </a:cubicBezTo>
                <a:cubicBezTo>
                  <a:pt x="288" y="4323"/>
                  <a:pt x="257" y="4309"/>
                  <a:pt x="227" y="4296"/>
                </a:cubicBezTo>
                <a:cubicBezTo>
                  <a:pt x="183" y="4274"/>
                  <a:pt x="141" y="4252"/>
                  <a:pt x="111" y="4227"/>
                </a:cubicBezTo>
                <a:cubicBezTo>
                  <a:pt x="96" y="4214"/>
                  <a:pt x="85" y="4201"/>
                  <a:pt x="77" y="4186"/>
                </a:cubicBezTo>
                <a:cubicBezTo>
                  <a:pt x="69" y="4172"/>
                  <a:pt x="65" y="4156"/>
                  <a:pt x="64" y="4138"/>
                </a:cubicBezTo>
                <a:lnTo>
                  <a:pt x="64" y="4137"/>
                </a:lnTo>
                <a:lnTo>
                  <a:pt x="64" y="4137"/>
                </a:lnTo>
                <a:cubicBezTo>
                  <a:pt x="65" y="4115"/>
                  <a:pt x="71" y="4098"/>
                  <a:pt x="82" y="4082"/>
                </a:cubicBezTo>
                <a:cubicBezTo>
                  <a:pt x="91" y="4067"/>
                  <a:pt x="105" y="4053"/>
                  <a:pt x="121" y="4042"/>
                </a:cubicBezTo>
                <a:cubicBezTo>
                  <a:pt x="150" y="4019"/>
                  <a:pt x="187" y="4001"/>
                  <a:pt x="228" y="3984"/>
                </a:cubicBezTo>
                <a:cubicBezTo>
                  <a:pt x="258" y="3970"/>
                  <a:pt x="290" y="3958"/>
                  <a:pt x="320" y="3944"/>
                </a:cubicBezTo>
                <a:cubicBezTo>
                  <a:pt x="367" y="3924"/>
                  <a:pt x="411" y="3902"/>
                  <a:pt x="444" y="3874"/>
                </a:cubicBezTo>
                <a:cubicBezTo>
                  <a:pt x="462" y="3861"/>
                  <a:pt x="475" y="3845"/>
                  <a:pt x="486" y="3827"/>
                </a:cubicBezTo>
                <a:cubicBezTo>
                  <a:pt x="495" y="3809"/>
                  <a:pt x="501" y="3789"/>
                  <a:pt x="501" y="3767"/>
                </a:cubicBezTo>
                <a:lnTo>
                  <a:pt x="501" y="3767"/>
                </a:lnTo>
                <a:cubicBezTo>
                  <a:pt x="501" y="3766"/>
                  <a:pt x="501" y="3766"/>
                  <a:pt x="501" y="3765"/>
                </a:cubicBezTo>
                <a:cubicBezTo>
                  <a:pt x="501" y="3740"/>
                  <a:pt x="494" y="3716"/>
                  <a:pt x="481" y="3696"/>
                </a:cubicBezTo>
                <a:cubicBezTo>
                  <a:pt x="470" y="3679"/>
                  <a:pt x="455" y="3663"/>
                  <a:pt x="437" y="3649"/>
                </a:cubicBezTo>
                <a:cubicBezTo>
                  <a:pt x="406" y="3625"/>
                  <a:pt x="369" y="3605"/>
                  <a:pt x="328" y="3586"/>
                </a:cubicBezTo>
                <a:cubicBezTo>
                  <a:pt x="298" y="3572"/>
                  <a:pt x="267" y="3558"/>
                  <a:pt x="237" y="3544"/>
                </a:cubicBezTo>
                <a:cubicBezTo>
                  <a:pt x="192" y="3523"/>
                  <a:pt x="151" y="3501"/>
                  <a:pt x="120" y="3476"/>
                </a:cubicBezTo>
                <a:cubicBezTo>
                  <a:pt x="106" y="3463"/>
                  <a:pt x="94" y="3450"/>
                  <a:pt x="87" y="3435"/>
                </a:cubicBezTo>
                <a:cubicBezTo>
                  <a:pt x="79" y="3421"/>
                  <a:pt x="74" y="3404"/>
                  <a:pt x="74" y="3387"/>
                </a:cubicBezTo>
                <a:lnTo>
                  <a:pt x="74" y="3386"/>
                </a:lnTo>
                <a:lnTo>
                  <a:pt x="74" y="3386"/>
                </a:lnTo>
                <a:cubicBezTo>
                  <a:pt x="75" y="3365"/>
                  <a:pt x="81" y="3347"/>
                  <a:pt x="91" y="3331"/>
                </a:cubicBezTo>
                <a:cubicBezTo>
                  <a:pt x="101" y="3316"/>
                  <a:pt x="115" y="3303"/>
                  <a:pt x="131" y="3290"/>
                </a:cubicBezTo>
                <a:cubicBezTo>
                  <a:pt x="159" y="3269"/>
                  <a:pt x="197" y="3250"/>
                  <a:pt x="238" y="3233"/>
                </a:cubicBezTo>
                <a:cubicBezTo>
                  <a:pt x="268" y="3219"/>
                  <a:pt x="300" y="3207"/>
                  <a:pt x="330" y="3193"/>
                </a:cubicBezTo>
                <a:cubicBezTo>
                  <a:pt x="376" y="3173"/>
                  <a:pt x="421" y="3151"/>
                  <a:pt x="454" y="3123"/>
                </a:cubicBezTo>
                <a:cubicBezTo>
                  <a:pt x="470" y="3110"/>
                  <a:pt x="485" y="3094"/>
                  <a:pt x="495" y="3076"/>
                </a:cubicBezTo>
                <a:cubicBezTo>
                  <a:pt x="505" y="3058"/>
                  <a:pt x="511" y="3038"/>
                  <a:pt x="511" y="3016"/>
                </a:cubicBezTo>
                <a:lnTo>
                  <a:pt x="511" y="3016"/>
                </a:lnTo>
                <a:cubicBezTo>
                  <a:pt x="511" y="3015"/>
                  <a:pt x="511" y="3015"/>
                  <a:pt x="511" y="3014"/>
                </a:cubicBezTo>
                <a:cubicBezTo>
                  <a:pt x="511" y="2988"/>
                  <a:pt x="504" y="2965"/>
                  <a:pt x="491" y="2945"/>
                </a:cubicBezTo>
                <a:cubicBezTo>
                  <a:pt x="480" y="2928"/>
                  <a:pt x="464" y="2912"/>
                  <a:pt x="447" y="2899"/>
                </a:cubicBezTo>
                <a:cubicBezTo>
                  <a:pt x="416" y="2874"/>
                  <a:pt x="378" y="2854"/>
                  <a:pt x="337" y="2835"/>
                </a:cubicBezTo>
                <a:cubicBezTo>
                  <a:pt x="307" y="2821"/>
                  <a:pt x="276" y="2808"/>
                  <a:pt x="246" y="2793"/>
                </a:cubicBezTo>
                <a:cubicBezTo>
                  <a:pt x="202" y="2773"/>
                  <a:pt x="160" y="2750"/>
                  <a:pt x="130" y="2725"/>
                </a:cubicBezTo>
                <a:cubicBezTo>
                  <a:pt x="116" y="2713"/>
                  <a:pt x="104" y="2699"/>
                  <a:pt x="96" y="2684"/>
                </a:cubicBezTo>
                <a:cubicBezTo>
                  <a:pt x="88" y="2669"/>
                  <a:pt x="84" y="2654"/>
                  <a:pt x="84" y="2636"/>
                </a:cubicBezTo>
                <a:cubicBezTo>
                  <a:pt x="84" y="2635"/>
                  <a:pt x="84" y="2635"/>
                  <a:pt x="84" y="2634"/>
                </a:cubicBezTo>
                <a:lnTo>
                  <a:pt x="84" y="2634"/>
                </a:lnTo>
                <a:cubicBezTo>
                  <a:pt x="85" y="2614"/>
                  <a:pt x="90" y="2595"/>
                  <a:pt x="101" y="2579"/>
                </a:cubicBezTo>
                <a:cubicBezTo>
                  <a:pt x="111" y="2565"/>
                  <a:pt x="124" y="2552"/>
                  <a:pt x="141" y="2539"/>
                </a:cubicBezTo>
                <a:cubicBezTo>
                  <a:pt x="169" y="2518"/>
                  <a:pt x="207" y="2499"/>
                  <a:pt x="246" y="2481"/>
                </a:cubicBezTo>
                <a:cubicBezTo>
                  <a:pt x="277" y="2468"/>
                  <a:pt x="309" y="2456"/>
                  <a:pt x="339" y="2442"/>
                </a:cubicBezTo>
                <a:cubicBezTo>
                  <a:pt x="386" y="2422"/>
                  <a:pt x="430" y="2401"/>
                  <a:pt x="463" y="2373"/>
                </a:cubicBezTo>
                <a:cubicBezTo>
                  <a:pt x="480" y="2359"/>
                  <a:pt x="494" y="2342"/>
                  <a:pt x="504" y="2325"/>
                </a:cubicBezTo>
                <a:cubicBezTo>
                  <a:pt x="515" y="2308"/>
                  <a:pt x="521" y="2287"/>
                  <a:pt x="521" y="2265"/>
                </a:cubicBezTo>
                <a:lnTo>
                  <a:pt x="521" y="2265"/>
                </a:lnTo>
                <a:cubicBezTo>
                  <a:pt x="521" y="2264"/>
                  <a:pt x="521" y="2263"/>
                  <a:pt x="521" y="2263"/>
                </a:cubicBezTo>
                <a:cubicBezTo>
                  <a:pt x="521" y="2237"/>
                  <a:pt x="514" y="2215"/>
                  <a:pt x="500" y="2194"/>
                </a:cubicBezTo>
                <a:cubicBezTo>
                  <a:pt x="490" y="2177"/>
                  <a:pt x="474" y="2161"/>
                  <a:pt x="457" y="2147"/>
                </a:cubicBezTo>
                <a:cubicBezTo>
                  <a:pt x="426" y="2124"/>
                  <a:pt x="388" y="2104"/>
                  <a:pt x="347" y="2085"/>
                </a:cubicBezTo>
                <a:cubicBezTo>
                  <a:pt x="317" y="2071"/>
                  <a:pt x="286" y="2058"/>
                  <a:pt x="256" y="2043"/>
                </a:cubicBezTo>
                <a:cubicBezTo>
                  <a:pt x="212" y="2023"/>
                  <a:pt x="170" y="2000"/>
                  <a:pt x="140" y="1975"/>
                </a:cubicBezTo>
                <a:cubicBezTo>
                  <a:pt x="125" y="1962"/>
                  <a:pt x="114" y="1948"/>
                  <a:pt x="106" y="1934"/>
                </a:cubicBezTo>
                <a:cubicBezTo>
                  <a:pt x="98" y="1919"/>
                  <a:pt x="93" y="1904"/>
                  <a:pt x="93" y="1886"/>
                </a:cubicBezTo>
                <a:cubicBezTo>
                  <a:pt x="93" y="1885"/>
                  <a:pt x="93" y="1885"/>
                  <a:pt x="93" y="1884"/>
                </a:cubicBezTo>
                <a:lnTo>
                  <a:pt x="93" y="1884"/>
                </a:lnTo>
                <a:cubicBezTo>
                  <a:pt x="94" y="1864"/>
                  <a:pt x="100" y="1846"/>
                  <a:pt x="111" y="1829"/>
                </a:cubicBezTo>
                <a:cubicBezTo>
                  <a:pt x="120" y="1814"/>
                  <a:pt x="134" y="1802"/>
                  <a:pt x="151" y="1789"/>
                </a:cubicBezTo>
                <a:cubicBezTo>
                  <a:pt x="179" y="1768"/>
                  <a:pt x="216" y="1750"/>
                  <a:pt x="256" y="1731"/>
                </a:cubicBezTo>
                <a:cubicBezTo>
                  <a:pt x="287" y="1719"/>
                  <a:pt x="318" y="1705"/>
                  <a:pt x="349" y="1692"/>
                </a:cubicBezTo>
                <a:cubicBezTo>
                  <a:pt x="396" y="1672"/>
                  <a:pt x="439" y="1650"/>
                  <a:pt x="473" y="1623"/>
                </a:cubicBezTo>
                <a:cubicBezTo>
                  <a:pt x="490" y="1608"/>
                  <a:pt x="504" y="1593"/>
                  <a:pt x="514" y="1575"/>
                </a:cubicBezTo>
                <a:cubicBezTo>
                  <a:pt x="524" y="1557"/>
                  <a:pt x="530" y="1536"/>
                  <a:pt x="530" y="1514"/>
                </a:cubicBezTo>
                <a:lnTo>
                  <a:pt x="530" y="1514"/>
                </a:lnTo>
                <a:lnTo>
                  <a:pt x="530" y="1513"/>
                </a:lnTo>
                <a:cubicBezTo>
                  <a:pt x="530" y="1487"/>
                  <a:pt x="523" y="1464"/>
                  <a:pt x="510" y="1444"/>
                </a:cubicBezTo>
                <a:cubicBezTo>
                  <a:pt x="499" y="1427"/>
                  <a:pt x="484" y="1411"/>
                  <a:pt x="466" y="1397"/>
                </a:cubicBezTo>
                <a:cubicBezTo>
                  <a:pt x="435" y="1373"/>
                  <a:pt x="398" y="1353"/>
                  <a:pt x="357" y="1334"/>
                </a:cubicBezTo>
                <a:cubicBezTo>
                  <a:pt x="327" y="1320"/>
                  <a:pt x="295" y="1306"/>
                  <a:pt x="266" y="1292"/>
                </a:cubicBezTo>
                <a:cubicBezTo>
                  <a:pt x="220" y="1271"/>
                  <a:pt x="180" y="1250"/>
                  <a:pt x="150" y="1224"/>
                </a:cubicBezTo>
                <a:cubicBezTo>
                  <a:pt x="135" y="1211"/>
                  <a:pt x="123" y="1197"/>
                  <a:pt x="116" y="1183"/>
                </a:cubicBezTo>
                <a:cubicBezTo>
                  <a:pt x="108" y="1168"/>
                  <a:pt x="103" y="1153"/>
                  <a:pt x="103" y="1135"/>
                </a:cubicBezTo>
                <a:cubicBezTo>
                  <a:pt x="103" y="1134"/>
                  <a:pt x="103" y="1134"/>
                  <a:pt x="103" y="1133"/>
                </a:cubicBezTo>
                <a:lnTo>
                  <a:pt x="103" y="1133"/>
                </a:lnTo>
                <a:cubicBezTo>
                  <a:pt x="104" y="1112"/>
                  <a:pt x="110" y="1095"/>
                  <a:pt x="120" y="1078"/>
                </a:cubicBezTo>
                <a:cubicBezTo>
                  <a:pt x="130" y="1064"/>
                  <a:pt x="144" y="1051"/>
                  <a:pt x="160" y="1039"/>
                </a:cubicBezTo>
                <a:cubicBezTo>
                  <a:pt x="188" y="1017"/>
                  <a:pt x="226" y="998"/>
                  <a:pt x="266" y="980"/>
                </a:cubicBezTo>
                <a:cubicBezTo>
                  <a:pt x="297" y="967"/>
                  <a:pt x="328" y="954"/>
                  <a:pt x="359" y="941"/>
                </a:cubicBezTo>
                <a:cubicBezTo>
                  <a:pt x="405" y="920"/>
                  <a:pt x="449" y="899"/>
                  <a:pt x="483" y="872"/>
                </a:cubicBezTo>
                <a:cubicBezTo>
                  <a:pt x="499" y="857"/>
                  <a:pt x="514" y="842"/>
                  <a:pt x="523" y="824"/>
                </a:cubicBezTo>
                <a:cubicBezTo>
                  <a:pt x="534" y="806"/>
                  <a:pt x="540" y="786"/>
                  <a:pt x="540" y="763"/>
                </a:cubicBezTo>
                <a:lnTo>
                  <a:pt x="540" y="763"/>
                </a:lnTo>
                <a:lnTo>
                  <a:pt x="540" y="763"/>
                </a:lnTo>
                <a:lnTo>
                  <a:pt x="540" y="762"/>
                </a:lnTo>
                <a:cubicBezTo>
                  <a:pt x="540" y="736"/>
                  <a:pt x="532" y="713"/>
                  <a:pt x="520" y="694"/>
                </a:cubicBezTo>
                <a:cubicBezTo>
                  <a:pt x="509" y="675"/>
                  <a:pt x="493" y="661"/>
                  <a:pt x="476" y="646"/>
                </a:cubicBezTo>
                <a:cubicBezTo>
                  <a:pt x="445" y="622"/>
                  <a:pt x="407" y="602"/>
                  <a:pt x="367" y="583"/>
                </a:cubicBezTo>
                <a:cubicBezTo>
                  <a:pt x="337" y="569"/>
                  <a:pt x="305" y="555"/>
                  <a:pt x="276" y="542"/>
                </a:cubicBezTo>
                <a:cubicBezTo>
                  <a:pt x="230" y="520"/>
                  <a:pt x="189" y="499"/>
                  <a:pt x="159" y="473"/>
                </a:cubicBezTo>
                <a:cubicBezTo>
                  <a:pt x="145" y="460"/>
                  <a:pt x="133" y="447"/>
                  <a:pt x="125" y="432"/>
                </a:cubicBezTo>
                <a:cubicBezTo>
                  <a:pt x="118" y="418"/>
                  <a:pt x="113" y="402"/>
                  <a:pt x="113" y="384"/>
                </a:cubicBezTo>
                <a:lnTo>
                  <a:pt x="113" y="383"/>
                </a:lnTo>
                <a:lnTo>
                  <a:pt x="113" y="383"/>
                </a:lnTo>
                <a:cubicBezTo>
                  <a:pt x="114" y="361"/>
                  <a:pt x="120" y="344"/>
                  <a:pt x="130" y="327"/>
                </a:cubicBezTo>
                <a:cubicBezTo>
                  <a:pt x="140" y="313"/>
                  <a:pt x="153" y="300"/>
                  <a:pt x="170" y="288"/>
                </a:cubicBezTo>
                <a:cubicBezTo>
                  <a:pt x="198" y="265"/>
                  <a:pt x="236" y="247"/>
                  <a:pt x="276" y="230"/>
                </a:cubicBezTo>
                <a:cubicBezTo>
                  <a:pt x="306" y="216"/>
                  <a:pt x="337" y="203"/>
                  <a:pt x="369" y="190"/>
                </a:cubicBezTo>
                <a:cubicBezTo>
                  <a:pt x="415" y="169"/>
                  <a:pt x="459" y="148"/>
                  <a:pt x="493" y="121"/>
                </a:cubicBezTo>
                <a:cubicBezTo>
                  <a:pt x="509" y="107"/>
                  <a:pt x="523" y="91"/>
                  <a:pt x="533" y="74"/>
                </a:cubicBezTo>
                <a:cubicBezTo>
                  <a:pt x="544" y="55"/>
                  <a:pt x="550" y="35"/>
                  <a:pt x="550" y="12"/>
                </a:cubicBezTo>
                <a:cubicBezTo>
                  <a:pt x="550" y="6"/>
                  <a:pt x="544" y="0"/>
                  <a:pt x="537" y="0"/>
                </a:cubicBezTo>
                <a:cubicBezTo>
                  <a:pt x="530" y="0"/>
                  <a:pt x="524" y="6"/>
                  <a:pt x="524" y="12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625" tIns="40825" rIns="81625" bIns="4082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3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grpSp>
        <p:nvGrpSpPr>
          <p:cNvPr id="219" name="Google Shape;219;p20"/>
          <p:cNvGrpSpPr/>
          <p:nvPr/>
        </p:nvGrpSpPr>
        <p:grpSpPr>
          <a:xfrm>
            <a:off x="-998967" y="3438771"/>
            <a:ext cx="1586867" cy="1586436"/>
            <a:chOff x="2223160" y="2262594"/>
            <a:chExt cx="1365635" cy="1365263"/>
          </a:xfrm>
        </p:grpSpPr>
        <p:sp>
          <p:nvSpPr>
            <p:cNvPr id="220" name="Google Shape;220;p20"/>
            <p:cNvSpPr/>
            <p:nvPr/>
          </p:nvSpPr>
          <p:spPr>
            <a:xfrm>
              <a:off x="3127054" y="2299166"/>
              <a:ext cx="424842" cy="424502"/>
            </a:xfrm>
            <a:custGeom>
              <a:avLst/>
              <a:gdLst/>
              <a:ahLst/>
              <a:cxnLst/>
              <a:rect l="l" t="t" r="r" b="b"/>
              <a:pathLst>
                <a:path w="1301" h="1300" extrusionOk="0">
                  <a:moveTo>
                    <a:pt x="1301" y="1300"/>
                  </a:moveTo>
                  <a:lnTo>
                    <a:pt x="1301" y="130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56" y="19"/>
                    <a:pt x="113" y="41"/>
                    <a:pt x="167" y="66"/>
                  </a:cubicBezTo>
                  <a:cubicBezTo>
                    <a:pt x="1236" y="1133"/>
                    <a:pt x="1236" y="1133"/>
                    <a:pt x="1236" y="1133"/>
                  </a:cubicBezTo>
                  <a:cubicBezTo>
                    <a:pt x="1260" y="1187"/>
                    <a:pt x="1282" y="1244"/>
                    <a:pt x="1301" y="13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2923286" y="2262594"/>
              <a:ext cx="665509" cy="665162"/>
            </a:xfrm>
            <a:custGeom>
              <a:avLst/>
              <a:gdLst/>
              <a:ahLst/>
              <a:cxnLst/>
              <a:rect l="l" t="t" r="r" b="b"/>
              <a:pathLst>
                <a:path w="2038" h="2037" extrusionOk="0">
                  <a:moveTo>
                    <a:pt x="2038" y="2037"/>
                  </a:moveTo>
                  <a:lnTo>
                    <a:pt x="2038" y="2037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36" y="1"/>
                    <a:pt x="72" y="3"/>
                    <a:pt x="107" y="5"/>
                  </a:cubicBezTo>
                  <a:cubicBezTo>
                    <a:pt x="2032" y="1929"/>
                    <a:pt x="2032" y="1929"/>
                    <a:pt x="2032" y="1929"/>
                  </a:cubicBezTo>
                  <a:cubicBezTo>
                    <a:pt x="2035" y="1965"/>
                    <a:pt x="2037" y="2001"/>
                    <a:pt x="2038" y="20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2769481" y="2271084"/>
              <a:ext cx="811150" cy="810146"/>
            </a:xfrm>
            <a:custGeom>
              <a:avLst/>
              <a:gdLst/>
              <a:ahLst/>
              <a:cxnLst/>
              <a:rect l="l" t="t" r="r" b="b"/>
              <a:pathLst>
                <a:path w="2484" h="2481" extrusionOk="0">
                  <a:moveTo>
                    <a:pt x="2484" y="2396"/>
                  </a:moveTo>
                  <a:lnTo>
                    <a:pt x="2484" y="2396"/>
                  </a:lnTo>
                  <a:cubicBezTo>
                    <a:pt x="2479" y="2424"/>
                    <a:pt x="2474" y="2453"/>
                    <a:pt x="2468" y="248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9" y="9"/>
                    <a:pt x="57" y="3"/>
                    <a:pt x="86" y="0"/>
                  </a:cubicBezTo>
                  <a:lnTo>
                    <a:pt x="2484" y="23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2641473" y="2305697"/>
              <a:ext cx="903890" cy="903863"/>
            </a:xfrm>
            <a:custGeom>
              <a:avLst/>
              <a:gdLst/>
              <a:ahLst/>
              <a:cxnLst/>
              <a:rect l="l" t="t" r="r" b="b"/>
              <a:pathLst>
                <a:path w="2768" h="2768" extrusionOk="0">
                  <a:moveTo>
                    <a:pt x="2768" y="2695"/>
                  </a:moveTo>
                  <a:lnTo>
                    <a:pt x="2768" y="2695"/>
                  </a:lnTo>
                  <a:cubicBezTo>
                    <a:pt x="2759" y="2719"/>
                    <a:pt x="2750" y="2744"/>
                    <a:pt x="2740" y="276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4" y="18"/>
                    <a:pt x="48" y="10"/>
                    <a:pt x="73" y="0"/>
                  </a:cubicBezTo>
                  <a:lnTo>
                    <a:pt x="2768" y="26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2532078" y="2360556"/>
              <a:ext cx="958751" cy="958068"/>
            </a:xfrm>
            <a:custGeom>
              <a:avLst/>
              <a:gdLst/>
              <a:ahLst/>
              <a:cxnLst/>
              <a:rect l="l" t="t" r="r" b="b"/>
              <a:pathLst>
                <a:path w="2936" h="2934" extrusionOk="0">
                  <a:moveTo>
                    <a:pt x="2936" y="2872"/>
                  </a:moveTo>
                  <a:lnTo>
                    <a:pt x="2936" y="2872"/>
                  </a:lnTo>
                  <a:cubicBezTo>
                    <a:pt x="2924" y="2892"/>
                    <a:pt x="2910" y="2914"/>
                    <a:pt x="2897" y="2934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1" y="25"/>
                    <a:pt x="42" y="12"/>
                    <a:pt x="63" y="0"/>
                  </a:cubicBezTo>
                  <a:lnTo>
                    <a:pt x="2936" y="28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2438358" y="2431088"/>
              <a:ext cx="981936" cy="981253"/>
            </a:xfrm>
            <a:custGeom>
              <a:avLst/>
              <a:gdLst/>
              <a:ahLst/>
              <a:cxnLst/>
              <a:rect l="l" t="t" r="r" b="b"/>
              <a:pathLst>
                <a:path w="3007" h="3005" extrusionOk="0">
                  <a:moveTo>
                    <a:pt x="3007" y="2952"/>
                  </a:moveTo>
                  <a:lnTo>
                    <a:pt x="3007" y="2952"/>
                  </a:lnTo>
                  <a:cubicBezTo>
                    <a:pt x="2991" y="2970"/>
                    <a:pt x="2975" y="2987"/>
                    <a:pt x="2959" y="300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31"/>
                    <a:pt x="35" y="15"/>
                    <a:pt x="53" y="0"/>
                  </a:cubicBezTo>
                  <a:lnTo>
                    <a:pt x="3007" y="29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2359332" y="2515989"/>
              <a:ext cx="976058" cy="975702"/>
            </a:xfrm>
            <a:custGeom>
              <a:avLst/>
              <a:gdLst/>
              <a:ahLst/>
              <a:cxnLst/>
              <a:rect l="l" t="t" r="r" b="b"/>
              <a:pathLst>
                <a:path w="2989" h="2988" extrusionOk="0">
                  <a:moveTo>
                    <a:pt x="2989" y="2944"/>
                  </a:moveTo>
                  <a:lnTo>
                    <a:pt x="2989" y="2944"/>
                  </a:lnTo>
                  <a:cubicBezTo>
                    <a:pt x="2969" y="2958"/>
                    <a:pt x="2951" y="2974"/>
                    <a:pt x="2932" y="298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4" y="38"/>
                    <a:pt x="29" y="19"/>
                    <a:pt x="44" y="0"/>
                  </a:cubicBezTo>
                  <a:lnTo>
                    <a:pt x="2989" y="29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2295002" y="2615583"/>
              <a:ext cx="940464" cy="940435"/>
            </a:xfrm>
            <a:custGeom>
              <a:avLst/>
              <a:gdLst/>
              <a:ahLst/>
              <a:cxnLst/>
              <a:rect l="l" t="t" r="r" b="b"/>
              <a:pathLst>
                <a:path w="2880" h="2880" extrusionOk="0">
                  <a:moveTo>
                    <a:pt x="2880" y="2844"/>
                  </a:moveTo>
                  <a:lnTo>
                    <a:pt x="2880" y="2844"/>
                  </a:lnTo>
                  <a:cubicBezTo>
                    <a:pt x="2857" y="2856"/>
                    <a:pt x="2835" y="2868"/>
                    <a:pt x="2813" y="288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1" y="44"/>
                    <a:pt x="24" y="22"/>
                    <a:pt x="35" y="0"/>
                  </a:cubicBezTo>
                  <a:lnTo>
                    <a:pt x="2880" y="28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2247978" y="2732158"/>
              <a:ext cx="870909" cy="870556"/>
            </a:xfrm>
            <a:custGeom>
              <a:avLst/>
              <a:gdLst/>
              <a:ahLst/>
              <a:cxnLst/>
              <a:rect l="l" t="t" r="r" b="b"/>
              <a:pathLst>
                <a:path w="2667" h="2666" extrusionOk="0">
                  <a:moveTo>
                    <a:pt x="2667" y="2643"/>
                  </a:moveTo>
                  <a:lnTo>
                    <a:pt x="2667" y="2643"/>
                  </a:lnTo>
                  <a:cubicBezTo>
                    <a:pt x="2641" y="2652"/>
                    <a:pt x="2615" y="2659"/>
                    <a:pt x="2590" y="266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8" y="51"/>
                    <a:pt x="15" y="25"/>
                    <a:pt x="24" y="0"/>
                  </a:cubicBezTo>
                  <a:lnTo>
                    <a:pt x="2667" y="264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2223160" y="2869305"/>
              <a:ext cx="758249" cy="758552"/>
            </a:xfrm>
            <a:custGeom>
              <a:avLst/>
              <a:gdLst/>
              <a:ahLst/>
              <a:cxnLst/>
              <a:rect l="l" t="t" r="r" b="b"/>
              <a:pathLst>
                <a:path w="2322" h="2323" extrusionOk="0">
                  <a:moveTo>
                    <a:pt x="2322" y="2314"/>
                  </a:moveTo>
                  <a:lnTo>
                    <a:pt x="2322" y="2314"/>
                  </a:lnTo>
                  <a:cubicBezTo>
                    <a:pt x="2291" y="2318"/>
                    <a:pt x="2260" y="2320"/>
                    <a:pt x="2229" y="232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2" y="62"/>
                    <a:pt x="5" y="31"/>
                    <a:pt x="8" y="0"/>
                  </a:cubicBezTo>
                  <a:lnTo>
                    <a:pt x="2322" y="23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2228059" y="3038779"/>
              <a:ext cx="583871" cy="583854"/>
            </a:xfrm>
            <a:custGeom>
              <a:avLst/>
              <a:gdLst/>
              <a:ahLst/>
              <a:cxnLst/>
              <a:rect l="l" t="t" r="r" b="b"/>
              <a:pathLst>
                <a:path w="1788" h="1788" extrusionOk="0">
                  <a:moveTo>
                    <a:pt x="1788" y="1788"/>
                  </a:moveTo>
                  <a:lnTo>
                    <a:pt x="1788" y="1788"/>
                  </a:lnTo>
                  <a:cubicBezTo>
                    <a:pt x="1748" y="1783"/>
                    <a:pt x="1707" y="1776"/>
                    <a:pt x="1667" y="1768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13" y="81"/>
                    <a:pt x="6" y="41"/>
                    <a:pt x="0" y="0"/>
                  </a:cubicBezTo>
                  <a:lnTo>
                    <a:pt x="1788" y="17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2318513" y="3296419"/>
              <a:ext cx="235769" cy="235762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722" y="722"/>
                  </a:moveTo>
                  <a:lnTo>
                    <a:pt x="722" y="722"/>
                  </a:lnTo>
                  <a:cubicBezTo>
                    <a:pt x="426" y="545"/>
                    <a:pt x="177" y="297"/>
                    <a:pt x="0" y="0"/>
                  </a:cubicBezTo>
                  <a:lnTo>
                    <a:pt x="722" y="7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20"/>
          <p:cNvGrpSpPr/>
          <p:nvPr/>
        </p:nvGrpSpPr>
        <p:grpSpPr>
          <a:xfrm>
            <a:off x="8054694" y="-220866"/>
            <a:ext cx="1179740" cy="1520749"/>
            <a:chOff x="7919744" y="-220866"/>
            <a:chExt cx="1179740" cy="1520749"/>
          </a:xfrm>
        </p:grpSpPr>
        <p:sp>
          <p:nvSpPr>
            <p:cNvPr id="233" name="Google Shape;233;p20"/>
            <p:cNvSpPr/>
            <p:nvPr/>
          </p:nvSpPr>
          <p:spPr>
            <a:xfrm>
              <a:off x="8390544" y="621659"/>
              <a:ext cx="708940" cy="678224"/>
            </a:xfrm>
            <a:custGeom>
              <a:avLst/>
              <a:gdLst/>
              <a:ahLst/>
              <a:cxnLst/>
              <a:rect l="l" t="t" r="r" b="b"/>
              <a:pathLst>
                <a:path w="2171" h="2077" extrusionOk="0">
                  <a:moveTo>
                    <a:pt x="769" y="0"/>
                  </a:moveTo>
                  <a:lnTo>
                    <a:pt x="774" y="594"/>
                  </a:lnTo>
                  <a:lnTo>
                    <a:pt x="218" y="386"/>
                  </a:lnTo>
                  <a:lnTo>
                    <a:pt x="573" y="862"/>
                  </a:lnTo>
                  <a:lnTo>
                    <a:pt x="0" y="1019"/>
                  </a:lnTo>
                  <a:lnTo>
                    <a:pt x="567" y="1197"/>
                  </a:lnTo>
                  <a:lnTo>
                    <a:pt x="196" y="1661"/>
                  </a:lnTo>
                  <a:lnTo>
                    <a:pt x="759" y="1472"/>
                  </a:lnTo>
                  <a:lnTo>
                    <a:pt x="732" y="2065"/>
                  </a:lnTo>
                  <a:lnTo>
                    <a:pt x="1077" y="1581"/>
                  </a:lnTo>
                  <a:lnTo>
                    <a:pt x="1403" y="2077"/>
                  </a:lnTo>
                  <a:lnTo>
                    <a:pt x="1397" y="1483"/>
                  </a:lnTo>
                  <a:lnTo>
                    <a:pt x="1952" y="1693"/>
                  </a:lnTo>
                  <a:lnTo>
                    <a:pt x="1599" y="1216"/>
                  </a:lnTo>
                  <a:lnTo>
                    <a:pt x="2171" y="1058"/>
                  </a:lnTo>
                  <a:lnTo>
                    <a:pt x="1605" y="880"/>
                  </a:lnTo>
                  <a:lnTo>
                    <a:pt x="1975" y="416"/>
                  </a:lnTo>
                  <a:lnTo>
                    <a:pt x="1413" y="605"/>
                  </a:lnTo>
                  <a:lnTo>
                    <a:pt x="1439" y="12"/>
                  </a:lnTo>
                  <a:lnTo>
                    <a:pt x="1095" y="496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7919744" y="-220866"/>
              <a:ext cx="708940" cy="678224"/>
            </a:xfrm>
            <a:custGeom>
              <a:avLst/>
              <a:gdLst/>
              <a:ahLst/>
              <a:cxnLst/>
              <a:rect l="l" t="t" r="r" b="b"/>
              <a:pathLst>
                <a:path w="2171" h="2077" extrusionOk="0">
                  <a:moveTo>
                    <a:pt x="769" y="0"/>
                  </a:moveTo>
                  <a:lnTo>
                    <a:pt x="774" y="594"/>
                  </a:lnTo>
                  <a:lnTo>
                    <a:pt x="218" y="386"/>
                  </a:lnTo>
                  <a:lnTo>
                    <a:pt x="573" y="862"/>
                  </a:lnTo>
                  <a:lnTo>
                    <a:pt x="0" y="1019"/>
                  </a:lnTo>
                  <a:lnTo>
                    <a:pt x="567" y="1197"/>
                  </a:lnTo>
                  <a:lnTo>
                    <a:pt x="196" y="1661"/>
                  </a:lnTo>
                  <a:lnTo>
                    <a:pt x="759" y="1472"/>
                  </a:lnTo>
                  <a:lnTo>
                    <a:pt x="732" y="2065"/>
                  </a:lnTo>
                  <a:lnTo>
                    <a:pt x="1077" y="1581"/>
                  </a:lnTo>
                  <a:lnTo>
                    <a:pt x="1403" y="2077"/>
                  </a:lnTo>
                  <a:lnTo>
                    <a:pt x="1397" y="1483"/>
                  </a:lnTo>
                  <a:lnTo>
                    <a:pt x="1952" y="1693"/>
                  </a:lnTo>
                  <a:lnTo>
                    <a:pt x="1599" y="1216"/>
                  </a:lnTo>
                  <a:lnTo>
                    <a:pt x="2171" y="1058"/>
                  </a:lnTo>
                  <a:lnTo>
                    <a:pt x="1605" y="880"/>
                  </a:lnTo>
                  <a:lnTo>
                    <a:pt x="1975" y="416"/>
                  </a:lnTo>
                  <a:lnTo>
                    <a:pt x="1413" y="605"/>
                  </a:lnTo>
                  <a:lnTo>
                    <a:pt x="1439" y="12"/>
                  </a:lnTo>
                  <a:lnTo>
                    <a:pt x="1095" y="496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2"/>
          <p:cNvGrpSpPr/>
          <p:nvPr/>
        </p:nvGrpSpPr>
        <p:grpSpPr>
          <a:xfrm>
            <a:off x="-1966175" y="-1034720"/>
            <a:ext cx="13156501" cy="7714820"/>
            <a:chOff x="-2410025" y="-1034720"/>
            <a:chExt cx="13156501" cy="7714820"/>
          </a:xfrm>
        </p:grpSpPr>
        <p:sp>
          <p:nvSpPr>
            <p:cNvPr id="260" name="Google Shape;260;p22"/>
            <p:cNvSpPr/>
            <p:nvPr/>
          </p:nvSpPr>
          <p:spPr>
            <a:xfrm rot="-4499997">
              <a:off x="-1139595" y="495787"/>
              <a:ext cx="4688419" cy="6228035"/>
            </a:xfrm>
            <a:custGeom>
              <a:avLst/>
              <a:gdLst/>
              <a:ahLst/>
              <a:cxnLst/>
              <a:rect l="l" t="t" r="r" b="b"/>
              <a:pathLst>
                <a:path w="2719" h="3612" extrusionOk="0">
                  <a:moveTo>
                    <a:pt x="295" y="3507"/>
                  </a:moveTo>
                  <a:lnTo>
                    <a:pt x="295" y="3507"/>
                  </a:lnTo>
                  <a:cubicBezTo>
                    <a:pt x="-190" y="3173"/>
                    <a:pt x="-63" y="2142"/>
                    <a:pt x="579" y="1202"/>
                  </a:cubicBezTo>
                  <a:cubicBezTo>
                    <a:pt x="1222" y="262"/>
                    <a:pt x="2139" y="-228"/>
                    <a:pt x="2625" y="105"/>
                  </a:cubicBezTo>
                  <a:cubicBezTo>
                    <a:pt x="3112" y="438"/>
                    <a:pt x="1528" y="924"/>
                    <a:pt x="1630" y="2009"/>
                  </a:cubicBezTo>
                  <a:cubicBezTo>
                    <a:pt x="1761" y="3391"/>
                    <a:pt x="783" y="3840"/>
                    <a:pt x="295" y="3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 rot="-10502114">
              <a:off x="4436393" y="-779419"/>
              <a:ext cx="6110970" cy="4865892"/>
            </a:xfrm>
            <a:custGeom>
              <a:avLst/>
              <a:gdLst/>
              <a:ahLst/>
              <a:cxnLst/>
              <a:rect l="l" t="t" r="r" b="b"/>
              <a:pathLst>
                <a:path w="3544" h="2822" extrusionOk="0">
                  <a:moveTo>
                    <a:pt x="3423" y="2555"/>
                  </a:moveTo>
                  <a:lnTo>
                    <a:pt x="3423" y="2555"/>
                  </a:lnTo>
                  <a:cubicBezTo>
                    <a:pt x="3070" y="3026"/>
                    <a:pt x="2046" y="2858"/>
                    <a:pt x="1134" y="2178"/>
                  </a:cubicBezTo>
                  <a:cubicBezTo>
                    <a:pt x="221" y="1497"/>
                    <a:pt x="-233" y="561"/>
                    <a:pt x="120" y="88"/>
                  </a:cubicBezTo>
                  <a:cubicBezTo>
                    <a:pt x="473" y="-385"/>
                    <a:pt x="894" y="1219"/>
                    <a:pt x="1983" y="1160"/>
                  </a:cubicBezTo>
                  <a:cubicBezTo>
                    <a:pt x="3368" y="1086"/>
                    <a:pt x="3776" y="2082"/>
                    <a:pt x="3423" y="25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p22"/>
          <p:cNvGrpSpPr/>
          <p:nvPr/>
        </p:nvGrpSpPr>
        <p:grpSpPr>
          <a:xfrm>
            <a:off x="-420057" y="169071"/>
            <a:ext cx="9841834" cy="5213690"/>
            <a:chOff x="-420057" y="169071"/>
            <a:chExt cx="9841834" cy="5213690"/>
          </a:xfrm>
        </p:grpSpPr>
        <p:sp>
          <p:nvSpPr>
            <p:cNvPr id="263" name="Google Shape;263;p22"/>
            <p:cNvSpPr/>
            <p:nvPr/>
          </p:nvSpPr>
          <p:spPr>
            <a:xfrm rot="-10269710">
              <a:off x="1993312" y="4654426"/>
              <a:ext cx="708940" cy="677897"/>
            </a:xfrm>
            <a:custGeom>
              <a:avLst/>
              <a:gdLst/>
              <a:ahLst/>
              <a:cxnLst/>
              <a:rect l="l" t="t" r="r" b="b"/>
              <a:pathLst>
                <a:path w="2171" h="2076" extrusionOk="0">
                  <a:moveTo>
                    <a:pt x="1096" y="495"/>
                  </a:moveTo>
                  <a:lnTo>
                    <a:pt x="1440" y="11"/>
                  </a:lnTo>
                  <a:lnTo>
                    <a:pt x="1412" y="604"/>
                  </a:lnTo>
                  <a:lnTo>
                    <a:pt x="1975" y="415"/>
                  </a:lnTo>
                  <a:lnTo>
                    <a:pt x="1605" y="878"/>
                  </a:lnTo>
                  <a:lnTo>
                    <a:pt x="2171" y="1057"/>
                  </a:lnTo>
                  <a:lnTo>
                    <a:pt x="1599" y="1214"/>
                  </a:lnTo>
                  <a:lnTo>
                    <a:pt x="1953" y="1691"/>
                  </a:lnTo>
                  <a:lnTo>
                    <a:pt x="1397" y="1482"/>
                  </a:lnTo>
                  <a:lnTo>
                    <a:pt x="1403" y="2076"/>
                  </a:lnTo>
                  <a:lnTo>
                    <a:pt x="1076" y="1580"/>
                  </a:lnTo>
                  <a:lnTo>
                    <a:pt x="732" y="2064"/>
                  </a:lnTo>
                  <a:lnTo>
                    <a:pt x="759" y="1471"/>
                  </a:lnTo>
                  <a:lnTo>
                    <a:pt x="196" y="1660"/>
                  </a:lnTo>
                  <a:lnTo>
                    <a:pt x="567" y="1196"/>
                  </a:lnTo>
                  <a:lnTo>
                    <a:pt x="0" y="1019"/>
                  </a:lnTo>
                  <a:lnTo>
                    <a:pt x="572" y="861"/>
                  </a:lnTo>
                  <a:lnTo>
                    <a:pt x="219" y="384"/>
                  </a:lnTo>
                  <a:lnTo>
                    <a:pt x="775" y="592"/>
                  </a:lnTo>
                  <a:lnTo>
                    <a:pt x="768" y="0"/>
                  </a:lnTo>
                  <a:lnTo>
                    <a:pt x="1096" y="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2"/>
            <p:cNvSpPr/>
            <p:nvPr/>
          </p:nvSpPr>
          <p:spPr>
            <a:xfrm rot="-10269701">
              <a:off x="-380058" y="2345715"/>
              <a:ext cx="592357" cy="566416"/>
            </a:xfrm>
            <a:custGeom>
              <a:avLst/>
              <a:gdLst/>
              <a:ahLst/>
              <a:cxnLst/>
              <a:rect l="l" t="t" r="r" b="b"/>
              <a:pathLst>
                <a:path w="2171" h="2076" extrusionOk="0">
                  <a:moveTo>
                    <a:pt x="1096" y="495"/>
                  </a:moveTo>
                  <a:lnTo>
                    <a:pt x="1440" y="11"/>
                  </a:lnTo>
                  <a:lnTo>
                    <a:pt x="1412" y="604"/>
                  </a:lnTo>
                  <a:lnTo>
                    <a:pt x="1975" y="415"/>
                  </a:lnTo>
                  <a:lnTo>
                    <a:pt x="1605" y="878"/>
                  </a:lnTo>
                  <a:lnTo>
                    <a:pt x="2171" y="1057"/>
                  </a:lnTo>
                  <a:lnTo>
                    <a:pt x="1599" y="1214"/>
                  </a:lnTo>
                  <a:lnTo>
                    <a:pt x="1953" y="1691"/>
                  </a:lnTo>
                  <a:lnTo>
                    <a:pt x="1397" y="1482"/>
                  </a:lnTo>
                  <a:lnTo>
                    <a:pt x="1403" y="2076"/>
                  </a:lnTo>
                  <a:lnTo>
                    <a:pt x="1076" y="1580"/>
                  </a:lnTo>
                  <a:lnTo>
                    <a:pt x="732" y="2064"/>
                  </a:lnTo>
                  <a:lnTo>
                    <a:pt x="759" y="1471"/>
                  </a:lnTo>
                  <a:lnTo>
                    <a:pt x="196" y="1660"/>
                  </a:lnTo>
                  <a:lnTo>
                    <a:pt x="567" y="1196"/>
                  </a:lnTo>
                  <a:lnTo>
                    <a:pt x="0" y="1019"/>
                  </a:lnTo>
                  <a:lnTo>
                    <a:pt x="572" y="861"/>
                  </a:lnTo>
                  <a:lnTo>
                    <a:pt x="219" y="384"/>
                  </a:lnTo>
                  <a:lnTo>
                    <a:pt x="775" y="592"/>
                  </a:lnTo>
                  <a:lnTo>
                    <a:pt x="768" y="0"/>
                  </a:lnTo>
                  <a:lnTo>
                    <a:pt x="1096" y="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2"/>
            <p:cNvSpPr/>
            <p:nvPr/>
          </p:nvSpPr>
          <p:spPr>
            <a:xfrm rot="10269709" flipH="1">
              <a:off x="8204199" y="945108"/>
              <a:ext cx="1050109" cy="1004132"/>
            </a:xfrm>
            <a:custGeom>
              <a:avLst/>
              <a:gdLst/>
              <a:ahLst/>
              <a:cxnLst/>
              <a:rect l="l" t="t" r="r" b="b"/>
              <a:pathLst>
                <a:path w="2171" h="2076" extrusionOk="0">
                  <a:moveTo>
                    <a:pt x="1096" y="495"/>
                  </a:moveTo>
                  <a:lnTo>
                    <a:pt x="1440" y="11"/>
                  </a:lnTo>
                  <a:lnTo>
                    <a:pt x="1412" y="604"/>
                  </a:lnTo>
                  <a:lnTo>
                    <a:pt x="1975" y="415"/>
                  </a:lnTo>
                  <a:lnTo>
                    <a:pt x="1605" y="878"/>
                  </a:lnTo>
                  <a:lnTo>
                    <a:pt x="2171" y="1057"/>
                  </a:lnTo>
                  <a:lnTo>
                    <a:pt x="1599" y="1214"/>
                  </a:lnTo>
                  <a:lnTo>
                    <a:pt x="1953" y="1691"/>
                  </a:lnTo>
                  <a:lnTo>
                    <a:pt x="1397" y="1482"/>
                  </a:lnTo>
                  <a:lnTo>
                    <a:pt x="1403" y="2076"/>
                  </a:lnTo>
                  <a:lnTo>
                    <a:pt x="1076" y="1580"/>
                  </a:lnTo>
                  <a:lnTo>
                    <a:pt x="732" y="2064"/>
                  </a:lnTo>
                  <a:lnTo>
                    <a:pt x="759" y="1471"/>
                  </a:lnTo>
                  <a:lnTo>
                    <a:pt x="196" y="1660"/>
                  </a:lnTo>
                  <a:lnTo>
                    <a:pt x="567" y="1196"/>
                  </a:lnTo>
                  <a:lnTo>
                    <a:pt x="0" y="1019"/>
                  </a:lnTo>
                  <a:lnTo>
                    <a:pt x="572" y="861"/>
                  </a:lnTo>
                  <a:lnTo>
                    <a:pt x="219" y="384"/>
                  </a:lnTo>
                  <a:lnTo>
                    <a:pt x="775" y="592"/>
                  </a:lnTo>
                  <a:lnTo>
                    <a:pt x="768" y="0"/>
                  </a:lnTo>
                  <a:lnTo>
                    <a:pt x="1096" y="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2"/>
            <p:cNvSpPr/>
            <p:nvPr/>
          </p:nvSpPr>
          <p:spPr>
            <a:xfrm rot="-10269709">
              <a:off x="-12189" y="3847033"/>
              <a:ext cx="1050109" cy="1004132"/>
            </a:xfrm>
            <a:custGeom>
              <a:avLst/>
              <a:gdLst/>
              <a:ahLst/>
              <a:cxnLst/>
              <a:rect l="l" t="t" r="r" b="b"/>
              <a:pathLst>
                <a:path w="2171" h="2076" extrusionOk="0">
                  <a:moveTo>
                    <a:pt x="1096" y="495"/>
                  </a:moveTo>
                  <a:lnTo>
                    <a:pt x="1440" y="11"/>
                  </a:lnTo>
                  <a:lnTo>
                    <a:pt x="1412" y="604"/>
                  </a:lnTo>
                  <a:lnTo>
                    <a:pt x="1975" y="415"/>
                  </a:lnTo>
                  <a:lnTo>
                    <a:pt x="1605" y="878"/>
                  </a:lnTo>
                  <a:lnTo>
                    <a:pt x="2171" y="1057"/>
                  </a:lnTo>
                  <a:lnTo>
                    <a:pt x="1599" y="1214"/>
                  </a:lnTo>
                  <a:lnTo>
                    <a:pt x="1953" y="1691"/>
                  </a:lnTo>
                  <a:lnTo>
                    <a:pt x="1397" y="1482"/>
                  </a:lnTo>
                  <a:lnTo>
                    <a:pt x="1403" y="2076"/>
                  </a:lnTo>
                  <a:lnTo>
                    <a:pt x="1076" y="1580"/>
                  </a:lnTo>
                  <a:lnTo>
                    <a:pt x="732" y="2064"/>
                  </a:lnTo>
                  <a:lnTo>
                    <a:pt x="759" y="1471"/>
                  </a:lnTo>
                  <a:lnTo>
                    <a:pt x="196" y="1660"/>
                  </a:lnTo>
                  <a:lnTo>
                    <a:pt x="567" y="1196"/>
                  </a:lnTo>
                  <a:lnTo>
                    <a:pt x="0" y="1019"/>
                  </a:lnTo>
                  <a:lnTo>
                    <a:pt x="572" y="861"/>
                  </a:lnTo>
                  <a:lnTo>
                    <a:pt x="219" y="384"/>
                  </a:lnTo>
                  <a:lnTo>
                    <a:pt x="775" y="592"/>
                  </a:lnTo>
                  <a:lnTo>
                    <a:pt x="768" y="0"/>
                  </a:lnTo>
                  <a:lnTo>
                    <a:pt x="1096" y="49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2"/>
            <p:cNvSpPr/>
            <p:nvPr/>
          </p:nvSpPr>
          <p:spPr>
            <a:xfrm rot="10269710" flipH="1">
              <a:off x="8664968" y="2622176"/>
              <a:ext cx="708940" cy="677897"/>
            </a:xfrm>
            <a:custGeom>
              <a:avLst/>
              <a:gdLst/>
              <a:ahLst/>
              <a:cxnLst/>
              <a:rect l="l" t="t" r="r" b="b"/>
              <a:pathLst>
                <a:path w="2171" h="2076" extrusionOk="0">
                  <a:moveTo>
                    <a:pt x="1096" y="495"/>
                  </a:moveTo>
                  <a:lnTo>
                    <a:pt x="1440" y="11"/>
                  </a:lnTo>
                  <a:lnTo>
                    <a:pt x="1412" y="604"/>
                  </a:lnTo>
                  <a:lnTo>
                    <a:pt x="1975" y="415"/>
                  </a:lnTo>
                  <a:lnTo>
                    <a:pt x="1605" y="878"/>
                  </a:lnTo>
                  <a:lnTo>
                    <a:pt x="2171" y="1057"/>
                  </a:lnTo>
                  <a:lnTo>
                    <a:pt x="1599" y="1214"/>
                  </a:lnTo>
                  <a:lnTo>
                    <a:pt x="1953" y="1691"/>
                  </a:lnTo>
                  <a:lnTo>
                    <a:pt x="1397" y="1482"/>
                  </a:lnTo>
                  <a:lnTo>
                    <a:pt x="1403" y="2076"/>
                  </a:lnTo>
                  <a:lnTo>
                    <a:pt x="1076" y="1580"/>
                  </a:lnTo>
                  <a:lnTo>
                    <a:pt x="732" y="2064"/>
                  </a:lnTo>
                  <a:lnTo>
                    <a:pt x="759" y="1471"/>
                  </a:lnTo>
                  <a:lnTo>
                    <a:pt x="196" y="1660"/>
                  </a:lnTo>
                  <a:lnTo>
                    <a:pt x="567" y="1196"/>
                  </a:lnTo>
                  <a:lnTo>
                    <a:pt x="0" y="1019"/>
                  </a:lnTo>
                  <a:lnTo>
                    <a:pt x="572" y="861"/>
                  </a:lnTo>
                  <a:lnTo>
                    <a:pt x="219" y="384"/>
                  </a:lnTo>
                  <a:lnTo>
                    <a:pt x="775" y="592"/>
                  </a:lnTo>
                  <a:lnTo>
                    <a:pt x="768" y="0"/>
                  </a:lnTo>
                  <a:lnTo>
                    <a:pt x="1096" y="49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2"/>
            <p:cNvSpPr/>
            <p:nvPr/>
          </p:nvSpPr>
          <p:spPr>
            <a:xfrm rot="10269701" flipH="1">
              <a:off x="6794045" y="211215"/>
              <a:ext cx="592357" cy="566416"/>
            </a:xfrm>
            <a:custGeom>
              <a:avLst/>
              <a:gdLst/>
              <a:ahLst/>
              <a:cxnLst/>
              <a:rect l="l" t="t" r="r" b="b"/>
              <a:pathLst>
                <a:path w="2171" h="2076" extrusionOk="0">
                  <a:moveTo>
                    <a:pt x="1096" y="495"/>
                  </a:moveTo>
                  <a:lnTo>
                    <a:pt x="1440" y="11"/>
                  </a:lnTo>
                  <a:lnTo>
                    <a:pt x="1412" y="604"/>
                  </a:lnTo>
                  <a:lnTo>
                    <a:pt x="1975" y="415"/>
                  </a:lnTo>
                  <a:lnTo>
                    <a:pt x="1605" y="878"/>
                  </a:lnTo>
                  <a:lnTo>
                    <a:pt x="2171" y="1057"/>
                  </a:lnTo>
                  <a:lnTo>
                    <a:pt x="1599" y="1214"/>
                  </a:lnTo>
                  <a:lnTo>
                    <a:pt x="1953" y="1691"/>
                  </a:lnTo>
                  <a:lnTo>
                    <a:pt x="1397" y="1482"/>
                  </a:lnTo>
                  <a:lnTo>
                    <a:pt x="1403" y="2076"/>
                  </a:lnTo>
                  <a:lnTo>
                    <a:pt x="1076" y="1580"/>
                  </a:lnTo>
                  <a:lnTo>
                    <a:pt x="732" y="2064"/>
                  </a:lnTo>
                  <a:lnTo>
                    <a:pt x="759" y="1471"/>
                  </a:lnTo>
                  <a:lnTo>
                    <a:pt x="196" y="1660"/>
                  </a:lnTo>
                  <a:lnTo>
                    <a:pt x="567" y="1196"/>
                  </a:lnTo>
                  <a:lnTo>
                    <a:pt x="0" y="1019"/>
                  </a:lnTo>
                  <a:lnTo>
                    <a:pt x="572" y="861"/>
                  </a:lnTo>
                  <a:lnTo>
                    <a:pt x="219" y="384"/>
                  </a:lnTo>
                  <a:lnTo>
                    <a:pt x="775" y="592"/>
                  </a:lnTo>
                  <a:lnTo>
                    <a:pt x="768" y="0"/>
                  </a:lnTo>
                  <a:lnTo>
                    <a:pt x="1096" y="49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"/>
              <a:buNone/>
              <a:defRPr sz="27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65" r:id="rId7"/>
    <p:sldLayoutId id="2147483666" r:id="rId8"/>
    <p:sldLayoutId id="2147483668" r:id="rId9"/>
    <p:sldLayoutId id="214748366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55AA620F-20A3-7E6E-8746-FE7DBA5DE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716" y="150042"/>
            <a:ext cx="4665718" cy="4665718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990E5FB9-3DE0-B867-FFEC-C9190257B159}"/>
              </a:ext>
            </a:extLst>
          </p:cNvPr>
          <p:cNvSpPr txBox="1"/>
          <p:nvPr/>
        </p:nvSpPr>
        <p:spPr>
          <a:xfrm>
            <a:off x="5780332" y="3092938"/>
            <a:ext cx="4098000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pt-BR" sz="1000" b="1" dirty="0">
                <a:effectLst/>
                <a:latin typeface=""/>
                <a:ea typeface="Arial" panose="020B0604020202020204" pitchFamily="34" charset="0"/>
              </a:rPr>
              <a:t>Equipe do Projeto:</a:t>
            </a:r>
            <a:endParaRPr lang="pt-BR" sz="1000" dirty="0">
              <a:effectLst/>
              <a:latin typeface=""/>
              <a:ea typeface="Arial" panose="020B060402020202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pt-BR" sz="1000" dirty="0">
                <a:effectLst/>
                <a:latin typeface=""/>
                <a:ea typeface="Arial" panose="020B0604020202020204" pitchFamily="34" charset="0"/>
              </a:rPr>
              <a:t>Ariane Silveira Almeida Moura</a:t>
            </a:r>
          </a:p>
          <a:p>
            <a:pPr algn="ctr">
              <a:lnSpc>
                <a:spcPct val="115000"/>
              </a:lnSpc>
            </a:pPr>
            <a:r>
              <a:rPr lang="pt-BR" sz="1000" dirty="0">
                <a:effectLst/>
                <a:latin typeface=""/>
                <a:ea typeface="Arial" panose="020B0604020202020204" pitchFamily="34" charset="0"/>
              </a:rPr>
              <a:t>Giovanni </a:t>
            </a:r>
            <a:r>
              <a:rPr lang="pt-BR" sz="1000" dirty="0" err="1">
                <a:effectLst/>
                <a:latin typeface=""/>
                <a:ea typeface="Arial" panose="020B0604020202020204" pitchFamily="34" charset="0"/>
              </a:rPr>
              <a:t>Finetto</a:t>
            </a:r>
            <a:r>
              <a:rPr lang="pt-BR" sz="1000" dirty="0">
                <a:effectLst/>
                <a:latin typeface=""/>
                <a:ea typeface="Arial" panose="020B0604020202020204" pitchFamily="34" charset="0"/>
              </a:rPr>
              <a:t> Santos</a:t>
            </a:r>
          </a:p>
          <a:p>
            <a:pPr algn="ctr">
              <a:lnSpc>
                <a:spcPct val="115000"/>
              </a:lnSpc>
            </a:pPr>
            <a:r>
              <a:rPr lang="pt-BR" sz="1000" dirty="0">
                <a:effectLst/>
                <a:latin typeface=""/>
                <a:ea typeface="Arial" panose="020B0604020202020204" pitchFamily="34" charset="0"/>
              </a:rPr>
              <a:t>Letícia de Oliveira Silva</a:t>
            </a:r>
          </a:p>
          <a:p>
            <a:pPr algn="ctr">
              <a:lnSpc>
                <a:spcPct val="115000"/>
              </a:lnSpc>
            </a:pPr>
            <a:r>
              <a:rPr lang="pt-BR" sz="1000" dirty="0">
                <a:effectLst/>
                <a:latin typeface=""/>
                <a:ea typeface="Arial" panose="020B0604020202020204" pitchFamily="34" charset="0"/>
              </a:rPr>
              <a:t>Rebeca da Conceição Custódio</a:t>
            </a:r>
          </a:p>
          <a:p>
            <a:pPr algn="ctr">
              <a:lnSpc>
                <a:spcPct val="115000"/>
              </a:lnSpc>
            </a:pPr>
            <a:r>
              <a:rPr lang="pt-BR" sz="1000" dirty="0">
                <a:effectLst/>
                <a:latin typeface=""/>
                <a:ea typeface="Arial" panose="020B0604020202020204" pitchFamily="34" charset="0"/>
              </a:rPr>
              <a:t>Thais de Paula Porto Maia</a:t>
            </a:r>
          </a:p>
          <a:p>
            <a:pPr algn="ctr">
              <a:lnSpc>
                <a:spcPct val="115000"/>
              </a:lnSpc>
            </a:pPr>
            <a:r>
              <a:rPr lang="pt-BR" sz="1000" dirty="0">
                <a:effectLst/>
                <a:latin typeface=""/>
                <a:ea typeface="Arial" panose="020B0604020202020204" pitchFamily="34" charset="0"/>
              </a:rPr>
              <a:t> </a:t>
            </a:r>
          </a:p>
          <a:p>
            <a:pPr algn="ctr">
              <a:lnSpc>
                <a:spcPct val="115000"/>
              </a:lnSpc>
            </a:pPr>
            <a:r>
              <a:rPr lang="pt-BR" sz="1000" b="1" dirty="0">
                <a:effectLst/>
                <a:latin typeface=""/>
                <a:ea typeface="Arial" panose="020B0604020202020204" pitchFamily="34" charset="0"/>
              </a:rPr>
              <a:t>Professora Tutora:</a:t>
            </a:r>
            <a:endParaRPr lang="pt-BR" sz="1000" dirty="0">
              <a:effectLst/>
              <a:latin typeface=""/>
              <a:ea typeface="Arial" panose="020B060402020202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pt-BR" sz="1000" dirty="0">
                <a:solidFill>
                  <a:srgbClr val="2D3B45"/>
                </a:solidFill>
                <a:effectLst/>
                <a:latin typeface=""/>
                <a:ea typeface="Arial" panose="020B0604020202020204" pitchFamily="34" charset="0"/>
              </a:rPr>
              <a:t>Amália Soares Vieira de Vasconcelos</a:t>
            </a:r>
            <a:endParaRPr lang="pt-BR" sz="1000" dirty="0">
              <a:effectLst/>
              <a:latin typeface=""/>
              <a:ea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1082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C92A033-8334-C3ED-7F28-83ED47D15F4B}"/>
              </a:ext>
            </a:extLst>
          </p:cNvPr>
          <p:cNvSpPr txBox="1"/>
          <p:nvPr/>
        </p:nvSpPr>
        <p:spPr>
          <a:xfrm>
            <a:off x="3102598" y="171932"/>
            <a:ext cx="2938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Tela de Recuperação de Senha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CA8C75-EE4E-17D2-5F17-089390BFF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96" t="29134" r="35158" b="19633"/>
          <a:stretch/>
        </p:blipFill>
        <p:spPr bwMode="auto">
          <a:xfrm>
            <a:off x="1917919" y="584528"/>
            <a:ext cx="5308162" cy="43870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77839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391C9A9-9C9C-41D5-FFEE-7044C1F97836}"/>
              </a:ext>
            </a:extLst>
          </p:cNvPr>
          <p:cNvSpPr txBox="1"/>
          <p:nvPr/>
        </p:nvSpPr>
        <p:spPr>
          <a:xfrm>
            <a:off x="3979479" y="150911"/>
            <a:ext cx="1336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Tela de Perfil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79FEE9C-931D-FEB4-65AD-1D9003C84E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84" t="20078" r="33195" b="26886"/>
          <a:stretch/>
        </p:blipFill>
        <p:spPr bwMode="auto">
          <a:xfrm>
            <a:off x="1829571" y="614351"/>
            <a:ext cx="5484858" cy="43782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39550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391C9A9-9C9C-41D5-FFEE-7044C1F97836}"/>
              </a:ext>
            </a:extLst>
          </p:cNvPr>
          <p:cNvSpPr txBox="1"/>
          <p:nvPr/>
        </p:nvSpPr>
        <p:spPr>
          <a:xfrm>
            <a:off x="3497974" y="165188"/>
            <a:ext cx="22898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Tela do Chat Integrado</a:t>
            </a:r>
          </a:p>
          <a:p>
            <a:pPr algn="l"/>
            <a:endParaRPr lang="pt-BR" b="1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E8A4E58-8CB9-AC1D-3479-5EDF8EE10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07" t="20413" r="33659" b="27429"/>
          <a:stretch/>
        </p:blipFill>
        <p:spPr bwMode="auto">
          <a:xfrm>
            <a:off x="1713219" y="495000"/>
            <a:ext cx="5717562" cy="44765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9781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36C9E388-E6C6-1A2D-023F-B502CDAF0B65}"/>
              </a:ext>
            </a:extLst>
          </p:cNvPr>
          <p:cNvSpPr txBox="1"/>
          <p:nvPr/>
        </p:nvSpPr>
        <p:spPr>
          <a:xfrm>
            <a:off x="3905907" y="171932"/>
            <a:ext cx="15603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Tela de Doação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41AA3B9-50EC-C8D0-1562-ED35264F4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05" t="24495" r="34210" b="20190"/>
          <a:stretch/>
        </p:blipFill>
        <p:spPr bwMode="auto">
          <a:xfrm>
            <a:off x="1873414" y="602045"/>
            <a:ext cx="5397172" cy="4541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00485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050FBE8-D08D-7F6E-CEE6-0F5BF00A005B}"/>
              </a:ext>
            </a:extLst>
          </p:cNvPr>
          <p:cNvSpPr txBox="1"/>
          <p:nvPr/>
        </p:nvSpPr>
        <p:spPr>
          <a:xfrm>
            <a:off x="3153008" y="129891"/>
            <a:ext cx="2837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Tela do Pagamento da Doação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FB6929D-A710-A381-4C7E-9D79A87EC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97" t="18001" r="27305" b="26511"/>
          <a:stretch/>
        </p:blipFill>
        <p:spPr bwMode="auto">
          <a:xfrm>
            <a:off x="1872171" y="542323"/>
            <a:ext cx="5399657" cy="46011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04229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1"/>
          <p:cNvSpPr txBox="1">
            <a:spLocks noGrp="1"/>
          </p:cNvSpPr>
          <p:nvPr>
            <p:ph type="title"/>
          </p:nvPr>
        </p:nvSpPr>
        <p:spPr>
          <a:xfrm>
            <a:off x="484245" y="282229"/>
            <a:ext cx="49149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Por que criar essa Aplicação Web?</a:t>
            </a:r>
            <a:endParaRPr dirty="0"/>
          </a:p>
        </p:txBody>
      </p:sp>
      <p:sp>
        <p:nvSpPr>
          <p:cNvPr id="500" name="Google Shape;500;p31"/>
          <p:cNvSpPr/>
          <p:nvPr/>
        </p:nvSpPr>
        <p:spPr>
          <a:xfrm>
            <a:off x="7230614" y="5163361"/>
            <a:ext cx="8645" cy="323868"/>
          </a:xfrm>
          <a:custGeom>
            <a:avLst/>
            <a:gdLst/>
            <a:ahLst/>
            <a:cxnLst/>
            <a:rect l="l" t="t" r="r" b="b"/>
            <a:pathLst>
              <a:path w="13" h="487" extrusionOk="0">
                <a:moveTo>
                  <a:pt x="7" y="487"/>
                </a:moveTo>
                <a:lnTo>
                  <a:pt x="7" y="487"/>
                </a:lnTo>
                <a:cubicBezTo>
                  <a:pt x="4" y="487"/>
                  <a:pt x="1" y="485"/>
                  <a:pt x="1" y="482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lnTo>
                  <a:pt x="6" y="0"/>
                </a:lnTo>
                <a:cubicBezTo>
                  <a:pt x="9" y="0"/>
                  <a:pt x="12" y="2"/>
                  <a:pt x="12" y="6"/>
                </a:cubicBezTo>
                <a:cubicBezTo>
                  <a:pt x="13" y="482"/>
                  <a:pt x="13" y="482"/>
                  <a:pt x="13" y="482"/>
                </a:cubicBezTo>
                <a:cubicBezTo>
                  <a:pt x="13" y="485"/>
                  <a:pt x="10" y="487"/>
                  <a:pt x="7" y="48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1"/>
          <p:cNvSpPr/>
          <p:nvPr/>
        </p:nvSpPr>
        <p:spPr>
          <a:xfrm>
            <a:off x="5713035" y="5350899"/>
            <a:ext cx="20616" cy="56527"/>
          </a:xfrm>
          <a:custGeom>
            <a:avLst/>
            <a:gdLst/>
            <a:ahLst/>
            <a:cxnLst/>
            <a:rect l="l" t="t" r="r" b="b"/>
            <a:pathLst>
              <a:path w="31" h="85" extrusionOk="0">
                <a:moveTo>
                  <a:pt x="25" y="85"/>
                </a:moveTo>
                <a:lnTo>
                  <a:pt x="25" y="85"/>
                </a:lnTo>
                <a:cubicBezTo>
                  <a:pt x="23" y="85"/>
                  <a:pt x="20" y="83"/>
                  <a:pt x="20" y="81"/>
                </a:cubicBezTo>
                <a:cubicBezTo>
                  <a:pt x="0" y="8"/>
                  <a:pt x="0" y="8"/>
                  <a:pt x="0" y="8"/>
                </a:cubicBezTo>
                <a:cubicBezTo>
                  <a:pt x="-1" y="5"/>
                  <a:pt x="1" y="2"/>
                  <a:pt x="4" y="1"/>
                </a:cubicBezTo>
                <a:cubicBezTo>
                  <a:pt x="8" y="0"/>
                  <a:pt x="11" y="2"/>
                  <a:pt x="12" y="5"/>
                </a:cubicBezTo>
                <a:cubicBezTo>
                  <a:pt x="31" y="78"/>
                  <a:pt x="31" y="78"/>
                  <a:pt x="31" y="78"/>
                </a:cubicBezTo>
                <a:cubicBezTo>
                  <a:pt x="32" y="81"/>
                  <a:pt x="30" y="84"/>
                  <a:pt x="27" y="85"/>
                </a:cubicBezTo>
                <a:cubicBezTo>
                  <a:pt x="26" y="85"/>
                  <a:pt x="26" y="85"/>
                  <a:pt x="25" y="85"/>
                </a:cubicBezTo>
                <a:close/>
              </a:path>
            </a:pathLst>
          </a:custGeom>
          <a:solidFill>
            <a:srgbClr val="F3F0E9"/>
          </a:solidFill>
          <a:ln>
            <a:noFill/>
          </a:ln>
        </p:spPr>
        <p:txBody>
          <a:bodyPr spcFirstLastPara="1" wrap="square" lIns="90000" tIns="0" rIns="90000" bIns="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2" name="Google Shape;502;p31"/>
          <p:cNvGrpSpPr/>
          <p:nvPr/>
        </p:nvGrpSpPr>
        <p:grpSpPr>
          <a:xfrm>
            <a:off x="3576424" y="1783553"/>
            <a:ext cx="5088126" cy="4068545"/>
            <a:chOff x="3576424" y="1502478"/>
            <a:chExt cx="5088126" cy="4068545"/>
          </a:xfrm>
        </p:grpSpPr>
        <p:sp>
          <p:nvSpPr>
            <p:cNvPr id="503" name="Google Shape;503;p31"/>
            <p:cNvSpPr/>
            <p:nvPr/>
          </p:nvSpPr>
          <p:spPr>
            <a:xfrm>
              <a:off x="3576424" y="2163121"/>
              <a:ext cx="1425289" cy="1362889"/>
            </a:xfrm>
            <a:custGeom>
              <a:avLst/>
              <a:gdLst/>
              <a:ahLst/>
              <a:cxnLst/>
              <a:rect l="l" t="t" r="r" b="b"/>
              <a:pathLst>
                <a:path w="2171" h="2076" extrusionOk="0">
                  <a:moveTo>
                    <a:pt x="1096" y="495"/>
                  </a:moveTo>
                  <a:lnTo>
                    <a:pt x="1440" y="11"/>
                  </a:lnTo>
                  <a:lnTo>
                    <a:pt x="1412" y="604"/>
                  </a:lnTo>
                  <a:lnTo>
                    <a:pt x="1975" y="415"/>
                  </a:lnTo>
                  <a:lnTo>
                    <a:pt x="1605" y="878"/>
                  </a:lnTo>
                  <a:lnTo>
                    <a:pt x="2171" y="1057"/>
                  </a:lnTo>
                  <a:lnTo>
                    <a:pt x="1599" y="1214"/>
                  </a:lnTo>
                  <a:lnTo>
                    <a:pt x="1953" y="1691"/>
                  </a:lnTo>
                  <a:lnTo>
                    <a:pt x="1397" y="1482"/>
                  </a:lnTo>
                  <a:lnTo>
                    <a:pt x="1403" y="2076"/>
                  </a:lnTo>
                  <a:lnTo>
                    <a:pt x="1076" y="1580"/>
                  </a:lnTo>
                  <a:lnTo>
                    <a:pt x="732" y="2064"/>
                  </a:lnTo>
                  <a:lnTo>
                    <a:pt x="759" y="1471"/>
                  </a:lnTo>
                  <a:lnTo>
                    <a:pt x="196" y="1660"/>
                  </a:lnTo>
                  <a:lnTo>
                    <a:pt x="567" y="1196"/>
                  </a:lnTo>
                  <a:lnTo>
                    <a:pt x="0" y="1019"/>
                  </a:lnTo>
                  <a:lnTo>
                    <a:pt x="572" y="861"/>
                  </a:lnTo>
                  <a:lnTo>
                    <a:pt x="219" y="384"/>
                  </a:lnTo>
                  <a:lnTo>
                    <a:pt x="775" y="592"/>
                  </a:lnTo>
                  <a:lnTo>
                    <a:pt x="768" y="0"/>
                  </a:lnTo>
                  <a:lnTo>
                    <a:pt x="1096" y="49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7239261" y="1502478"/>
              <a:ext cx="1425289" cy="1363545"/>
            </a:xfrm>
            <a:custGeom>
              <a:avLst/>
              <a:gdLst/>
              <a:ahLst/>
              <a:cxnLst/>
              <a:rect l="l" t="t" r="r" b="b"/>
              <a:pathLst>
                <a:path w="2171" h="2077" extrusionOk="0">
                  <a:moveTo>
                    <a:pt x="769" y="0"/>
                  </a:moveTo>
                  <a:lnTo>
                    <a:pt x="774" y="594"/>
                  </a:lnTo>
                  <a:lnTo>
                    <a:pt x="218" y="386"/>
                  </a:lnTo>
                  <a:lnTo>
                    <a:pt x="573" y="862"/>
                  </a:lnTo>
                  <a:lnTo>
                    <a:pt x="0" y="1019"/>
                  </a:lnTo>
                  <a:lnTo>
                    <a:pt x="567" y="1197"/>
                  </a:lnTo>
                  <a:lnTo>
                    <a:pt x="196" y="1661"/>
                  </a:lnTo>
                  <a:lnTo>
                    <a:pt x="759" y="1472"/>
                  </a:lnTo>
                  <a:lnTo>
                    <a:pt x="732" y="2065"/>
                  </a:lnTo>
                  <a:lnTo>
                    <a:pt x="1077" y="1581"/>
                  </a:lnTo>
                  <a:lnTo>
                    <a:pt x="1403" y="2077"/>
                  </a:lnTo>
                  <a:lnTo>
                    <a:pt x="1397" y="1483"/>
                  </a:lnTo>
                  <a:lnTo>
                    <a:pt x="1952" y="1693"/>
                  </a:lnTo>
                  <a:lnTo>
                    <a:pt x="1599" y="1216"/>
                  </a:lnTo>
                  <a:lnTo>
                    <a:pt x="2171" y="1058"/>
                  </a:lnTo>
                  <a:lnTo>
                    <a:pt x="1605" y="880"/>
                  </a:lnTo>
                  <a:lnTo>
                    <a:pt x="1975" y="416"/>
                  </a:lnTo>
                  <a:lnTo>
                    <a:pt x="1413" y="605"/>
                  </a:lnTo>
                  <a:lnTo>
                    <a:pt x="1439" y="12"/>
                  </a:lnTo>
                  <a:lnTo>
                    <a:pt x="1095" y="496"/>
                  </a:lnTo>
                  <a:lnTo>
                    <a:pt x="76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1625" tIns="40825" rIns="81625" bIns="408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5" name="Google Shape;505;p31"/>
            <p:cNvGrpSpPr/>
            <p:nvPr/>
          </p:nvGrpSpPr>
          <p:grpSpPr>
            <a:xfrm>
              <a:off x="4386651" y="2493404"/>
              <a:ext cx="4260461" cy="3077620"/>
              <a:chOff x="4386651" y="2493404"/>
              <a:chExt cx="4260461" cy="3077620"/>
            </a:xfrm>
          </p:grpSpPr>
          <p:sp>
            <p:nvSpPr>
              <p:cNvPr id="506" name="Google Shape;506;p31"/>
              <p:cNvSpPr/>
              <p:nvPr/>
            </p:nvSpPr>
            <p:spPr>
              <a:xfrm>
                <a:off x="4422893" y="4207052"/>
                <a:ext cx="1333370" cy="1363971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051" extrusionOk="0">
                    <a:moveTo>
                      <a:pt x="332" y="61"/>
                    </a:moveTo>
                    <a:lnTo>
                      <a:pt x="1474" y="19"/>
                    </a:lnTo>
                    <a:lnTo>
                      <a:pt x="2005" y="1957"/>
                    </a:lnTo>
                    <a:lnTo>
                      <a:pt x="1151" y="1955"/>
                    </a:lnTo>
                    <a:lnTo>
                      <a:pt x="904" y="854"/>
                    </a:lnTo>
                    <a:lnTo>
                      <a:pt x="828" y="2034"/>
                    </a:lnTo>
                    <a:lnTo>
                      <a:pt x="0" y="2051"/>
                    </a:lnTo>
                    <a:lnTo>
                      <a:pt x="156" y="0"/>
                    </a:lnTo>
                    <a:lnTo>
                      <a:pt x="332" y="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1"/>
              <p:cNvSpPr/>
              <p:nvPr/>
            </p:nvSpPr>
            <p:spPr>
              <a:xfrm>
                <a:off x="4422893" y="4207052"/>
                <a:ext cx="1333370" cy="1363971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051" fill="none" extrusionOk="0">
                    <a:moveTo>
                      <a:pt x="332" y="61"/>
                    </a:moveTo>
                    <a:lnTo>
                      <a:pt x="1474" y="19"/>
                    </a:lnTo>
                    <a:lnTo>
                      <a:pt x="2005" y="1957"/>
                    </a:lnTo>
                    <a:lnTo>
                      <a:pt x="1151" y="1955"/>
                    </a:lnTo>
                    <a:lnTo>
                      <a:pt x="904" y="854"/>
                    </a:lnTo>
                    <a:lnTo>
                      <a:pt x="828" y="2034"/>
                    </a:lnTo>
                    <a:lnTo>
                      <a:pt x="0" y="2051"/>
                    </a:lnTo>
                    <a:lnTo>
                      <a:pt x="15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1"/>
              <p:cNvSpPr/>
              <p:nvPr/>
            </p:nvSpPr>
            <p:spPr>
              <a:xfrm>
                <a:off x="5180353" y="4292841"/>
                <a:ext cx="190861" cy="146306"/>
              </a:xfrm>
              <a:custGeom>
                <a:avLst/>
                <a:gdLst/>
                <a:ahLst/>
                <a:cxnLst/>
                <a:rect l="l" t="t" r="r" b="b"/>
                <a:pathLst>
                  <a:path w="287" h="220" extrusionOk="0">
                    <a:moveTo>
                      <a:pt x="259" y="220"/>
                    </a:moveTo>
                    <a:lnTo>
                      <a:pt x="259" y="220"/>
                    </a:lnTo>
                    <a:cubicBezTo>
                      <a:pt x="188" y="220"/>
                      <a:pt x="123" y="185"/>
                      <a:pt x="69" y="120"/>
                    </a:cubicBezTo>
                    <a:cubicBezTo>
                      <a:pt x="22" y="66"/>
                      <a:pt x="1" y="10"/>
                      <a:pt x="0" y="8"/>
                    </a:cubicBezTo>
                    <a:cubicBezTo>
                      <a:pt x="-1" y="5"/>
                      <a:pt x="1" y="2"/>
                      <a:pt x="4" y="1"/>
                    </a:cubicBezTo>
                    <a:cubicBezTo>
                      <a:pt x="7" y="0"/>
                      <a:pt x="10" y="2"/>
                      <a:pt x="11" y="5"/>
                    </a:cubicBezTo>
                    <a:cubicBezTo>
                      <a:pt x="12" y="7"/>
                      <a:pt x="99" y="225"/>
                      <a:pt x="281" y="207"/>
                    </a:cubicBezTo>
                    <a:cubicBezTo>
                      <a:pt x="284" y="207"/>
                      <a:pt x="287" y="209"/>
                      <a:pt x="287" y="212"/>
                    </a:cubicBezTo>
                    <a:cubicBezTo>
                      <a:pt x="288" y="215"/>
                      <a:pt x="285" y="218"/>
                      <a:pt x="282" y="219"/>
                    </a:cubicBezTo>
                    <a:cubicBezTo>
                      <a:pt x="274" y="220"/>
                      <a:pt x="267" y="220"/>
                      <a:pt x="259" y="2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4200" rIns="90000" bIns="34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31"/>
              <p:cNvSpPr/>
              <p:nvPr/>
            </p:nvSpPr>
            <p:spPr>
              <a:xfrm>
                <a:off x="4645676" y="4264909"/>
                <a:ext cx="171576" cy="16825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253" extrusionOk="0">
                    <a:moveTo>
                      <a:pt x="6" y="253"/>
                    </a:moveTo>
                    <a:lnTo>
                      <a:pt x="6" y="253"/>
                    </a:lnTo>
                    <a:cubicBezTo>
                      <a:pt x="4" y="253"/>
                      <a:pt x="1" y="251"/>
                      <a:pt x="0" y="248"/>
                    </a:cubicBezTo>
                    <a:cubicBezTo>
                      <a:pt x="0" y="245"/>
                      <a:pt x="2" y="242"/>
                      <a:pt x="5" y="241"/>
                    </a:cubicBezTo>
                    <a:cubicBezTo>
                      <a:pt x="7" y="241"/>
                      <a:pt x="236" y="188"/>
                      <a:pt x="246" y="6"/>
                    </a:cubicBezTo>
                    <a:cubicBezTo>
                      <a:pt x="246" y="2"/>
                      <a:pt x="249" y="0"/>
                      <a:pt x="252" y="0"/>
                    </a:cubicBezTo>
                    <a:cubicBezTo>
                      <a:pt x="256" y="0"/>
                      <a:pt x="258" y="3"/>
                      <a:pt x="258" y="6"/>
                    </a:cubicBezTo>
                    <a:cubicBezTo>
                      <a:pt x="254" y="86"/>
                      <a:pt x="209" y="154"/>
                      <a:pt x="128" y="203"/>
                    </a:cubicBezTo>
                    <a:cubicBezTo>
                      <a:pt x="67" y="239"/>
                      <a:pt x="10" y="252"/>
                      <a:pt x="8" y="253"/>
                    </a:cubicBezTo>
                    <a:cubicBezTo>
                      <a:pt x="7" y="253"/>
                      <a:pt x="7" y="253"/>
                      <a:pt x="6" y="2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31"/>
              <p:cNvSpPr/>
              <p:nvPr/>
            </p:nvSpPr>
            <p:spPr>
              <a:xfrm>
                <a:off x="4575183" y="4279540"/>
                <a:ext cx="9310" cy="57192"/>
              </a:xfrm>
              <a:custGeom>
                <a:avLst/>
                <a:gdLst/>
                <a:ahLst/>
                <a:cxnLst/>
                <a:rect l="l" t="t" r="r" b="b"/>
                <a:pathLst>
                  <a:path w="14" h="86" extrusionOk="0">
                    <a:moveTo>
                      <a:pt x="6" y="86"/>
                    </a:moveTo>
                    <a:lnTo>
                      <a:pt x="6" y="86"/>
                    </a:lnTo>
                    <a:lnTo>
                      <a:pt x="6" y="86"/>
                    </a:lnTo>
                    <a:cubicBezTo>
                      <a:pt x="2" y="85"/>
                      <a:pt x="0" y="83"/>
                      <a:pt x="0" y="80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2"/>
                      <a:pt x="6" y="-1"/>
                      <a:pt x="8" y="0"/>
                    </a:cubicBezTo>
                    <a:cubicBezTo>
                      <a:pt x="12" y="0"/>
                      <a:pt x="14" y="3"/>
                      <a:pt x="14" y="6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83"/>
                      <a:pt x="8" y="86"/>
                      <a:pt x="6" y="86"/>
                    </a:cubicBezTo>
                    <a:close/>
                  </a:path>
                </a:pathLst>
              </a:custGeom>
              <a:solidFill>
                <a:srgbClr val="27231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11" name="Google Shape;511;p31"/>
              <p:cNvGrpSpPr/>
              <p:nvPr/>
            </p:nvGrpSpPr>
            <p:grpSpPr>
              <a:xfrm>
                <a:off x="4521982" y="4431831"/>
                <a:ext cx="56527" cy="1086655"/>
                <a:chOff x="4521982" y="4431831"/>
                <a:chExt cx="56527" cy="1086655"/>
              </a:xfrm>
            </p:grpSpPr>
            <p:sp>
              <p:nvSpPr>
                <p:cNvPr id="512" name="Google Shape;512;p31"/>
                <p:cNvSpPr/>
                <p:nvPr/>
              </p:nvSpPr>
              <p:spPr>
                <a:xfrm>
                  <a:off x="4528632" y="4431831"/>
                  <a:ext cx="49877" cy="933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1404" extrusionOk="0">
                      <a:moveTo>
                        <a:pt x="6" y="1404"/>
                      </a:moveTo>
                      <a:lnTo>
                        <a:pt x="6" y="1404"/>
                      </a:lnTo>
                      <a:lnTo>
                        <a:pt x="6" y="1404"/>
                      </a:lnTo>
                      <a:cubicBezTo>
                        <a:pt x="3" y="1404"/>
                        <a:pt x="0" y="1401"/>
                        <a:pt x="0" y="1398"/>
                      </a:cubicBezTo>
                      <a:cubicBezTo>
                        <a:pt x="7" y="1243"/>
                        <a:pt x="7" y="1243"/>
                        <a:pt x="7" y="1243"/>
                      </a:cubicBezTo>
                      <a:cubicBezTo>
                        <a:pt x="7" y="1240"/>
                        <a:pt x="10" y="1237"/>
                        <a:pt x="13" y="1238"/>
                      </a:cubicBezTo>
                      <a:cubicBezTo>
                        <a:pt x="17" y="1238"/>
                        <a:pt x="19" y="1241"/>
                        <a:pt x="19" y="1244"/>
                      </a:cubicBezTo>
                      <a:cubicBezTo>
                        <a:pt x="12" y="1398"/>
                        <a:pt x="12" y="1398"/>
                        <a:pt x="12" y="1398"/>
                      </a:cubicBezTo>
                      <a:cubicBezTo>
                        <a:pt x="12" y="1402"/>
                        <a:pt x="9" y="1404"/>
                        <a:pt x="6" y="1404"/>
                      </a:cubicBezTo>
                      <a:moveTo>
                        <a:pt x="20" y="1095"/>
                      </a:moveTo>
                      <a:lnTo>
                        <a:pt x="20" y="1095"/>
                      </a:lnTo>
                      <a:lnTo>
                        <a:pt x="20" y="1095"/>
                      </a:lnTo>
                      <a:cubicBezTo>
                        <a:pt x="17" y="1095"/>
                        <a:pt x="14" y="1092"/>
                        <a:pt x="14" y="1089"/>
                      </a:cubicBezTo>
                      <a:cubicBezTo>
                        <a:pt x="21" y="934"/>
                        <a:pt x="21" y="934"/>
                        <a:pt x="21" y="934"/>
                      </a:cubicBezTo>
                      <a:cubicBezTo>
                        <a:pt x="21" y="931"/>
                        <a:pt x="24" y="928"/>
                        <a:pt x="27" y="928"/>
                      </a:cubicBezTo>
                      <a:cubicBezTo>
                        <a:pt x="30" y="929"/>
                        <a:pt x="32" y="931"/>
                        <a:pt x="32" y="935"/>
                      </a:cubicBezTo>
                      <a:cubicBezTo>
                        <a:pt x="25" y="1089"/>
                        <a:pt x="25" y="1089"/>
                        <a:pt x="25" y="1089"/>
                      </a:cubicBezTo>
                      <a:cubicBezTo>
                        <a:pt x="25" y="1093"/>
                        <a:pt x="22" y="1095"/>
                        <a:pt x="20" y="1095"/>
                      </a:cubicBezTo>
                      <a:moveTo>
                        <a:pt x="33" y="785"/>
                      </a:moveTo>
                      <a:lnTo>
                        <a:pt x="33" y="785"/>
                      </a:lnTo>
                      <a:lnTo>
                        <a:pt x="33" y="785"/>
                      </a:lnTo>
                      <a:cubicBezTo>
                        <a:pt x="30" y="785"/>
                        <a:pt x="27" y="782"/>
                        <a:pt x="27" y="779"/>
                      </a:cubicBezTo>
                      <a:cubicBezTo>
                        <a:pt x="34" y="624"/>
                        <a:pt x="34" y="624"/>
                        <a:pt x="34" y="624"/>
                      </a:cubicBezTo>
                      <a:cubicBezTo>
                        <a:pt x="35" y="621"/>
                        <a:pt x="37" y="618"/>
                        <a:pt x="41" y="618"/>
                      </a:cubicBezTo>
                      <a:cubicBezTo>
                        <a:pt x="44" y="619"/>
                        <a:pt x="47" y="621"/>
                        <a:pt x="46" y="625"/>
                      </a:cubicBezTo>
                      <a:cubicBezTo>
                        <a:pt x="39" y="779"/>
                        <a:pt x="39" y="779"/>
                        <a:pt x="39" y="779"/>
                      </a:cubicBezTo>
                      <a:cubicBezTo>
                        <a:pt x="39" y="782"/>
                        <a:pt x="37" y="785"/>
                        <a:pt x="33" y="785"/>
                      </a:cubicBezTo>
                      <a:moveTo>
                        <a:pt x="48" y="476"/>
                      </a:moveTo>
                      <a:lnTo>
                        <a:pt x="48" y="476"/>
                      </a:lnTo>
                      <a:cubicBezTo>
                        <a:pt x="47" y="476"/>
                        <a:pt x="47" y="476"/>
                        <a:pt x="47" y="476"/>
                      </a:cubicBezTo>
                      <a:cubicBezTo>
                        <a:pt x="44" y="476"/>
                        <a:pt x="41" y="473"/>
                        <a:pt x="42" y="470"/>
                      </a:cubicBezTo>
                      <a:cubicBezTo>
                        <a:pt x="49" y="315"/>
                        <a:pt x="49" y="315"/>
                        <a:pt x="49" y="315"/>
                      </a:cubicBezTo>
                      <a:cubicBezTo>
                        <a:pt x="49" y="312"/>
                        <a:pt x="52" y="309"/>
                        <a:pt x="55" y="309"/>
                      </a:cubicBezTo>
                      <a:cubicBezTo>
                        <a:pt x="58" y="309"/>
                        <a:pt x="61" y="312"/>
                        <a:pt x="61" y="316"/>
                      </a:cubicBezTo>
                      <a:cubicBezTo>
                        <a:pt x="54" y="470"/>
                        <a:pt x="54" y="470"/>
                        <a:pt x="54" y="470"/>
                      </a:cubicBezTo>
                      <a:cubicBezTo>
                        <a:pt x="53" y="473"/>
                        <a:pt x="51" y="476"/>
                        <a:pt x="48" y="476"/>
                      </a:cubicBezTo>
                      <a:moveTo>
                        <a:pt x="62" y="167"/>
                      </a:moveTo>
                      <a:lnTo>
                        <a:pt x="62" y="167"/>
                      </a:lnTo>
                      <a:cubicBezTo>
                        <a:pt x="61" y="167"/>
                        <a:pt x="61" y="167"/>
                        <a:pt x="61" y="167"/>
                      </a:cubicBezTo>
                      <a:cubicBezTo>
                        <a:pt x="58" y="167"/>
                        <a:pt x="56" y="164"/>
                        <a:pt x="56" y="160"/>
                      </a:cubicBezTo>
                      <a:cubicBezTo>
                        <a:pt x="63" y="6"/>
                        <a:pt x="63" y="6"/>
                        <a:pt x="63" y="6"/>
                      </a:cubicBezTo>
                      <a:cubicBezTo>
                        <a:pt x="63" y="3"/>
                        <a:pt x="66" y="0"/>
                        <a:pt x="69" y="0"/>
                      </a:cubicBezTo>
                      <a:cubicBezTo>
                        <a:pt x="72" y="0"/>
                        <a:pt x="75" y="3"/>
                        <a:pt x="75" y="6"/>
                      </a:cubicBezTo>
                      <a:cubicBezTo>
                        <a:pt x="68" y="161"/>
                        <a:pt x="68" y="161"/>
                        <a:pt x="68" y="161"/>
                      </a:cubicBezTo>
                      <a:cubicBezTo>
                        <a:pt x="67" y="164"/>
                        <a:pt x="65" y="167"/>
                        <a:pt x="62" y="16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" name="Google Shape;513;p31"/>
                <p:cNvSpPr/>
                <p:nvPr/>
              </p:nvSpPr>
              <p:spPr>
                <a:xfrm>
                  <a:off x="4521982" y="5460628"/>
                  <a:ext cx="9975" cy="5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" h="87" extrusionOk="0">
                      <a:moveTo>
                        <a:pt x="6" y="87"/>
                      </a:moveTo>
                      <a:lnTo>
                        <a:pt x="6" y="87"/>
                      </a:lnTo>
                      <a:cubicBezTo>
                        <a:pt x="5" y="87"/>
                        <a:pt x="5" y="87"/>
                        <a:pt x="5" y="87"/>
                      </a:cubicBezTo>
                      <a:cubicBezTo>
                        <a:pt x="2" y="87"/>
                        <a:pt x="-1" y="84"/>
                        <a:pt x="0" y="80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2"/>
                        <a:pt x="6" y="0"/>
                        <a:pt x="9" y="0"/>
                      </a:cubicBezTo>
                      <a:cubicBezTo>
                        <a:pt x="13" y="0"/>
                        <a:pt x="15" y="3"/>
                        <a:pt x="15" y="6"/>
                      </a:cubicBezTo>
                      <a:cubicBezTo>
                        <a:pt x="12" y="81"/>
                        <a:pt x="12" y="81"/>
                        <a:pt x="12" y="81"/>
                      </a:cubicBezTo>
                      <a:cubicBezTo>
                        <a:pt x="11" y="84"/>
                        <a:pt x="9" y="87"/>
                        <a:pt x="6" y="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14" name="Google Shape;514;p31"/>
              <p:cNvSpPr/>
              <p:nvPr/>
            </p:nvSpPr>
            <p:spPr>
              <a:xfrm>
                <a:off x="4440849" y="3232122"/>
                <a:ext cx="1092632" cy="1167788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756" extrusionOk="0">
                    <a:moveTo>
                      <a:pt x="1643" y="1485"/>
                    </a:moveTo>
                    <a:lnTo>
                      <a:pt x="1643" y="1485"/>
                    </a:lnTo>
                    <a:cubicBezTo>
                      <a:pt x="1405" y="333"/>
                      <a:pt x="1405" y="333"/>
                      <a:pt x="1405" y="333"/>
                    </a:cubicBezTo>
                    <a:cubicBezTo>
                      <a:pt x="1402" y="146"/>
                      <a:pt x="1265" y="-4"/>
                      <a:pt x="1101" y="0"/>
                    </a:cubicBezTo>
                    <a:cubicBezTo>
                      <a:pt x="324" y="16"/>
                      <a:pt x="324" y="16"/>
                      <a:pt x="324" y="16"/>
                    </a:cubicBezTo>
                    <a:cubicBezTo>
                      <a:pt x="160" y="19"/>
                      <a:pt x="29" y="174"/>
                      <a:pt x="32" y="360"/>
                    </a:cubicBezTo>
                    <a:cubicBezTo>
                      <a:pt x="0" y="1756"/>
                      <a:pt x="0" y="1756"/>
                      <a:pt x="0" y="1756"/>
                    </a:cubicBezTo>
                    <a:lnTo>
                      <a:pt x="1643" y="148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31"/>
              <p:cNvSpPr/>
              <p:nvPr/>
            </p:nvSpPr>
            <p:spPr>
              <a:xfrm>
                <a:off x="5028728" y="2805840"/>
                <a:ext cx="1599379" cy="78473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180" extrusionOk="0">
                    <a:moveTo>
                      <a:pt x="200" y="1177"/>
                    </a:moveTo>
                    <a:lnTo>
                      <a:pt x="200" y="1177"/>
                    </a:lnTo>
                    <a:cubicBezTo>
                      <a:pt x="82" y="1172"/>
                      <a:pt x="-8" y="1072"/>
                      <a:pt x="0" y="954"/>
                    </a:cubicBezTo>
                    <a:cubicBezTo>
                      <a:pt x="7" y="836"/>
                      <a:pt x="109" y="745"/>
                      <a:pt x="227" y="750"/>
                    </a:cubicBezTo>
                    <a:cubicBezTo>
                      <a:pt x="610" y="767"/>
                      <a:pt x="1020" y="700"/>
                      <a:pt x="1382" y="568"/>
                    </a:cubicBezTo>
                    <a:cubicBezTo>
                      <a:pt x="1516" y="519"/>
                      <a:pt x="1653" y="458"/>
                      <a:pt x="1773" y="380"/>
                    </a:cubicBezTo>
                    <a:cubicBezTo>
                      <a:pt x="1866" y="320"/>
                      <a:pt x="1906" y="188"/>
                      <a:pt x="1912" y="84"/>
                    </a:cubicBezTo>
                    <a:cubicBezTo>
                      <a:pt x="1913" y="58"/>
                      <a:pt x="1936" y="37"/>
                      <a:pt x="1963" y="38"/>
                    </a:cubicBezTo>
                    <a:cubicBezTo>
                      <a:pt x="1980" y="38"/>
                      <a:pt x="1993" y="47"/>
                      <a:pt x="2001" y="60"/>
                    </a:cubicBezTo>
                    <a:cubicBezTo>
                      <a:pt x="2007" y="68"/>
                      <a:pt x="2010" y="77"/>
                      <a:pt x="2009" y="88"/>
                    </a:cubicBezTo>
                    <a:cubicBezTo>
                      <a:pt x="2008" y="114"/>
                      <a:pt x="2004" y="139"/>
                      <a:pt x="1999" y="165"/>
                    </a:cubicBezTo>
                    <a:cubicBezTo>
                      <a:pt x="2026" y="125"/>
                      <a:pt x="2050" y="80"/>
                      <a:pt x="2065" y="34"/>
                    </a:cubicBezTo>
                    <a:cubicBezTo>
                      <a:pt x="2073" y="9"/>
                      <a:pt x="2100" y="-6"/>
                      <a:pt x="2126" y="2"/>
                    </a:cubicBezTo>
                    <a:cubicBezTo>
                      <a:pt x="2138" y="6"/>
                      <a:pt x="2147" y="13"/>
                      <a:pt x="2152" y="21"/>
                    </a:cubicBezTo>
                    <a:cubicBezTo>
                      <a:pt x="2160" y="33"/>
                      <a:pt x="2162" y="48"/>
                      <a:pt x="2158" y="63"/>
                    </a:cubicBezTo>
                    <a:cubicBezTo>
                      <a:pt x="2129" y="154"/>
                      <a:pt x="2072" y="236"/>
                      <a:pt x="2015" y="301"/>
                    </a:cubicBezTo>
                    <a:cubicBezTo>
                      <a:pt x="2019" y="302"/>
                      <a:pt x="2024" y="303"/>
                      <a:pt x="2028" y="304"/>
                    </a:cubicBezTo>
                    <a:cubicBezTo>
                      <a:pt x="2080" y="246"/>
                      <a:pt x="2135" y="171"/>
                      <a:pt x="2161" y="89"/>
                    </a:cubicBezTo>
                    <a:cubicBezTo>
                      <a:pt x="2169" y="63"/>
                      <a:pt x="2198" y="48"/>
                      <a:pt x="2223" y="56"/>
                    </a:cubicBezTo>
                    <a:cubicBezTo>
                      <a:pt x="2234" y="60"/>
                      <a:pt x="2244" y="67"/>
                      <a:pt x="2250" y="76"/>
                    </a:cubicBezTo>
                    <a:cubicBezTo>
                      <a:pt x="2257" y="87"/>
                      <a:pt x="2260" y="102"/>
                      <a:pt x="2255" y="117"/>
                    </a:cubicBezTo>
                    <a:cubicBezTo>
                      <a:pt x="2225" y="207"/>
                      <a:pt x="2169" y="288"/>
                      <a:pt x="2113" y="353"/>
                    </a:cubicBezTo>
                    <a:cubicBezTo>
                      <a:pt x="2117" y="357"/>
                      <a:pt x="2120" y="360"/>
                      <a:pt x="2124" y="364"/>
                    </a:cubicBezTo>
                    <a:cubicBezTo>
                      <a:pt x="2171" y="310"/>
                      <a:pt x="2218" y="243"/>
                      <a:pt x="2242" y="172"/>
                    </a:cubicBezTo>
                    <a:cubicBezTo>
                      <a:pt x="2251" y="146"/>
                      <a:pt x="2278" y="131"/>
                      <a:pt x="2304" y="139"/>
                    </a:cubicBezTo>
                    <a:cubicBezTo>
                      <a:pt x="2315" y="143"/>
                      <a:pt x="2324" y="150"/>
                      <a:pt x="2330" y="159"/>
                    </a:cubicBezTo>
                    <a:cubicBezTo>
                      <a:pt x="2337" y="171"/>
                      <a:pt x="2340" y="186"/>
                      <a:pt x="2335" y="201"/>
                    </a:cubicBezTo>
                    <a:cubicBezTo>
                      <a:pt x="2301" y="301"/>
                      <a:pt x="2233" y="391"/>
                      <a:pt x="2171" y="456"/>
                    </a:cubicBezTo>
                    <a:cubicBezTo>
                      <a:pt x="2171" y="459"/>
                      <a:pt x="2172" y="462"/>
                      <a:pt x="2173" y="465"/>
                    </a:cubicBezTo>
                    <a:cubicBezTo>
                      <a:pt x="2173" y="467"/>
                      <a:pt x="2173" y="470"/>
                      <a:pt x="2174" y="473"/>
                    </a:cubicBezTo>
                    <a:cubicBezTo>
                      <a:pt x="2227" y="422"/>
                      <a:pt x="2280" y="358"/>
                      <a:pt x="2312" y="288"/>
                    </a:cubicBezTo>
                    <a:cubicBezTo>
                      <a:pt x="2322" y="262"/>
                      <a:pt x="2351" y="250"/>
                      <a:pt x="2375" y="261"/>
                    </a:cubicBezTo>
                    <a:cubicBezTo>
                      <a:pt x="2385" y="265"/>
                      <a:pt x="2392" y="271"/>
                      <a:pt x="2397" y="279"/>
                    </a:cubicBezTo>
                    <a:cubicBezTo>
                      <a:pt x="2406" y="291"/>
                      <a:pt x="2408" y="309"/>
                      <a:pt x="2401" y="324"/>
                    </a:cubicBezTo>
                    <a:cubicBezTo>
                      <a:pt x="2296" y="567"/>
                      <a:pt x="2054" y="732"/>
                      <a:pt x="1823" y="842"/>
                    </a:cubicBezTo>
                    <a:cubicBezTo>
                      <a:pt x="1548" y="974"/>
                      <a:pt x="1260" y="1065"/>
                      <a:pt x="962" y="1118"/>
                    </a:cubicBezTo>
                    <a:cubicBezTo>
                      <a:pt x="712" y="1162"/>
                      <a:pt x="453" y="1189"/>
                      <a:pt x="200" y="1177"/>
                    </a:cubicBez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1"/>
              <p:cNvSpPr/>
              <p:nvPr/>
            </p:nvSpPr>
            <p:spPr>
              <a:xfrm>
                <a:off x="4770700" y="3053895"/>
                <a:ext cx="1483000" cy="597195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898" extrusionOk="0">
                    <a:moveTo>
                      <a:pt x="1839" y="706"/>
                    </a:moveTo>
                    <a:lnTo>
                      <a:pt x="1839" y="706"/>
                    </a:lnTo>
                    <a:cubicBezTo>
                      <a:pt x="2230" y="553"/>
                      <a:pt x="2230" y="553"/>
                      <a:pt x="2230" y="553"/>
                    </a:cubicBezTo>
                    <a:cubicBezTo>
                      <a:pt x="2054" y="0"/>
                      <a:pt x="2054" y="0"/>
                      <a:pt x="2054" y="0"/>
                    </a:cubicBezTo>
                    <a:cubicBezTo>
                      <a:pt x="2052" y="1"/>
                      <a:pt x="2052" y="1"/>
                      <a:pt x="2052" y="1"/>
                    </a:cubicBezTo>
                    <a:cubicBezTo>
                      <a:pt x="1675" y="161"/>
                      <a:pt x="1273" y="251"/>
                      <a:pt x="864" y="266"/>
                    </a:cubicBezTo>
                    <a:cubicBezTo>
                      <a:pt x="805" y="269"/>
                      <a:pt x="751" y="270"/>
                      <a:pt x="705" y="272"/>
                    </a:cubicBezTo>
                    <a:cubicBezTo>
                      <a:pt x="300" y="232"/>
                      <a:pt x="300" y="232"/>
                      <a:pt x="300" y="232"/>
                    </a:cubicBezTo>
                    <a:cubicBezTo>
                      <a:pt x="150" y="293"/>
                      <a:pt x="-12" y="472"/>
                      <a:pt x="1" y="680"/>
                    </a:cubicBezTo>
                    <a:cubicBezTo>
                      <a:pt x="10" y="843"/>
                      <a:pt x="10" y="843"/>
                      <a:pt x="10" y="843"/>
                    </a:cubicBezTo>
                    <a:cubicBezTo>
                      <a:pt x="553" y="898"/>
                      <a:pt x="553" y="898"/>
                      <a:pt x="553" y="898"/>
                    </a:cubicBezTo>
                    <a:cubicBezTo>
                      <a:pt x="963" y="903"/>
                      <a:pt x="1451" y="836"/>
                      <a:pt x="1839" y="70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1"/>
              <p:cNvSpPr/>
              <p:nvPr/>
            </p:nvSpPr>
            <p:spPr>
              <a:xfrm>
                <a:off x="4431256" y="2511173"/>
                <a:ext cx="805908" cy="778074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67" extrusionOk="0">
                    <a:moveTo>
                      <a:pt x="885" y="322"/>
                    </a:moveTo>
                    <a:lnTo>
                      <a:pt x="885" y="322"/>
                    </a:lnTo>
                    <a:cubicBezTo>
                      <a:pt x="944" y="553"/>
                      <a:pt x="797" y="791"/>
                      <a:pt x="556" y="852"/>
                    </a:cubicBezTo>
                    <a:cubicBezTo>
                      <a:pt x="316" y="914"/>
                      <a:pt x="73" y="776"/>
                      <a:pt x="13" y="544"/>
                    </a:cubicBezTo>
                    <a:cubicBezTo>
                      <a:pt x="-46" y="314"/>
                      <a:pt x="102" y="76"/>
                      <a:pt x="342" y="15"/>
                    </a:cubicBezTo>
                    <a:cubicBezTo>
                      <a:pt x="584" y="-47"/>
                      <a:pt x="826" y="91"/>
                      <a:pt x="885" y="322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1"/>
              <p:cNvSpPr/>
              <p:nvPr/>
            </p:nvSpPr>
            <p:spPr>
              <a:xfrm>
                <a:off x="5050674" y="2932860"/>
                <a:ext cx="159605" cy="159607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40" extrusionOk="0">
                    <a:moveTo>
                      <a:pt x="119" y="240"/>
                    </a:moveTo>
                    <a:lnTo>
                      <a:pt x="119" y="240"/>
                    </a:lnTo>
                    <a:cubicBezTo>
                      <a:pt x="99" y="240"/>
                      <a:pt x="77" y="235"/>
                      <a:pt x="58" y="223"/>
                    </a:cubicBezTo>
                    <a:cubicBezTo>
                      <a:pt x="31" y="207"/>
                      <a:pt x="11" y="181"/>
                      <a:pt x="3" y="149"/>
                    </a:cubicBezTo>
                    <a:cubicBezTo>
                      <a:pt x="-9" y="100"/>
                      <a:pt x="11" y="48"/>
                      <a:pt x="54" y="20"/>
                    </a:cubicBezTo>
                    <a:cubicBezTo>
                      <a:pt x="56" y="18"/>
                      <a:pt x="60" y="19"/>
                      <a:pt x="61" y="22"/>
                    </a:cubicBezTo>
                    <a:cubicBezTo>
                      <a:pt x="63" y="24"/>
                      <a:pt x="63" y="28"/>
                      <a:pt x="60" y="30"/>
                    </a:cubicBezTo>
                    <a:cubicBezTo>
                      <a:pt x="22" y="55"/>
                      <a:pt x="3" y="102"/>
                      <a:pt x="15" y="147"/>
                    </a:cubicBezTo>
                    <a:cubicBezTo>
                      <a:pt x="22" y="175"/>
                      <a:pt x="40" y="199"/>
                      <a:pt x="64" y="213"/>
                    </a:cubicBezTo>
                    <a:cubicBezTo>
                      <a:pt x="90" y="228"/>
                      <a:pt x="118" y="232"/>
                      <a:pt x="147" y="225"/>
                    </a:cubicBezTo>
                    <a:cubicBezTo>
                      <a:pt x="205" y="210"/>
                      <a:pt x="240" y="151"/>
                      <a:pt x="225" y="94"/>
                    </a:cubicBezTo>
                    <a:cubicBezTo>
                      <a:pt x="213" y="43"/>
                      <a:pt x="166" y="9"/>
                      <a:pt x="114" y="12"/>
                    </a:cubicBezTo>
                    <a:cubicBezTo>
                      <a:pt x="108" y="12"/>
                      <a:pt x="101" y="13"/>
                      <a:pt x="93" y="15"/>
                    </a:cubicBezTo>
                    <a:cubicBezTo>
                      <a:pt x="90" y="16"/>
                      <a:pt x="87" y="14"/>
                      <a:pt x="86" y="11"/>
                    </a:cubicBezTo>
                    <a:cubicBezTo>
                      <a:pt x="85" y="8"/>
                      <a:pt x="87" y="4"/>
                      <a:pt x="90" y="4"/>
                    </a:cubicBezTo>
                    <a:cubicBezTo>
                      <a:pt x="98" y="1"/>
                      <a:pt x="107" y="0"/>
                      <a:pt x="114" y="0"/>
                    </a:cubicBezTo>
                    <a:cubicBezTo>
                      <a:pt x="171" y="-3"/>
                      <a:pt x="222" y="36"/>
                      <a:pt x="236" y="91"/>
                    </a:cubicBezTo>
                    <a:cubicBezTo>
                      <a:pt x="253" y="154"/>
                      <a:pt x="214" y="220"/>
                      <a:pt x="150" y="236"/>
                    </a:cubicBezTo>
                    <a:cubicBezTo>
                      <a:pt x="140" y="239"/>
                      <a:pt x="130" y="240"/>
                      <a:pt x="119" y="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1400" rIns="90000" bIns="41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1"/>
              <p:cNvSpPr/>
              <p:nvPr/>
            </p:nvSpPr>
            <p:spPr>
              <a:xfrm>
                <a:off x="4744099" y="3240102"/>
                <a:ext cx="420294" cy="778082"/>
              </a:xfrm>
              <a:custGeom>
                <a:avLst/>
                <a:gdLst/>
                <a:ahLst/>
                <a:cxnLst/>
                <a:rect l="l" t="t" r="r" b="b"/>
                <a:pathLst>
                  <a:path w="632" h="1170" extrusionOk="0">
                    <a:moveTo>
                      <a:pt x="632" y="1073"/>
                    </a:moveTo>
                    <a:lnTo>
                      <a:pt x="472" y="1098"/>
                    </a:lnTo>
                    <a:lnTo>
                      <a:pt x="431" y="1104"/>
                    </a:lnTo>
                    <a:lnTo>
                      <a:pt x="328" y="1120"/>
                    </a:lnTo>
                    <a:lnTo>
                      <a:pt x="260" y="1131"/>
                    </a:lnTo>
                    <a:lnTo>
                      <a:pt x="180" y="1143"/>
                    </a:lnTo>
                    <a:lnTo>
                      <a:pt x="91" y="1156"/>
                    </a:lnTo>
                    <a:lnTo>
                      <a:pt x="31" y="1166"/>
                    </a:lnTo>
                    <a:lnTo>
                      <a:pt x="0" y="1170"/>
                    </a:lnTo>
                    <a:lnTo>
                      <a:pt x="0" y="1131"/>
                    </a:lnTo>
                    <a:lnTo>
                      <a:pt x="0" y="1014"/>
                    </a:lnTo>
                    <a:lnTo>
                      <a:pt x="0" y="910"/>
                    </a:lnTo>
                    <a:lnTo>
                      <a:pt x="0" y="812"/>
                    </a:lnTo>
                    <a:lnTo>
                      <a:pt x="0" y="710"/>
                    </a:lnTo>
                    <a:lnTo>
                      <a:pt x="0" y="604"/>
                    </a:lnTo>
                    <a:lnTo>
                      <a:pt x="1" y="504"/>
                    </a:lnTo>
                    <a:lnTo>
                      <a:pt x="1" y="389"/>
                    </a:lnTo>
                    <a:lnTo>
                      <a:pt x="1" y="293"/>
                    </a:lnTo>
                    <a:lnTo>
                      <a:pt x="1" y="194"/>
                    </a:lnTo>
                    <a:lnTo>
                      <a:pt x="1" y="77"/>
                    </a:lnTo>
                    <a:lnTo>
                      <a:pt x="1" y="0"/>
                    </a:lnTo>
                    <a:lnTo>
                      <a:pt x="366" y="4"/>
                    </a:lnTo>
                    <a:lnTo>
                      <a:pt x="409" y="4"/>
                    </a:lnTo>
                    <a:lnTo>
                      <a:pt x="457" y="4"/>
                    </a:lnTo>
                    <a:lnTo>
                      <a:pt x="465" y="49"/>
                    </a:lnTo>
                    <a:lnTo>
                      <a:pt x="484" y="163"/>
                    </a:lnTo>
                    <a:lnTo>
                      <a:pt x="499" y="255"/>
                    </a:lnTo>
                    <a:lnTo>
                      <a:pt x="512" y="336"/>
                    </a:lnTo>
                    <a:lnTo>
                      <a:pt x="528" y="433"/>
                    </a:lnTo>
                    <a:lnTo>
                      <a:pt x="528" y="433"/>
                    </a:lnTo>
                    <a:lnTo>
                      <a:pt x="545" y="535"/>
                    </a:lnTo>
                    <a:lnTo>
                      <a:pt x="562" y="640"/>
                    </a:lnTo>
                    <a:lnTo>
                      <a:pt x="582" y="764"/>
                    </a:lnTo>
                    <a:lnTo>
                      <a:pt x="600" y="872"/>
                    </a:lnTo>
                    <a:lnTo>
                      <a:pt x="616" y="970"/>
                    </a:lnTo>
                    <a:lnTo>
                      <a:pt x="632" y="10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1"/>
              <p:cNvSpPr/>
              <p:nvPr/>
            </p:nvSpPr>
            <p:spPr>
              <a:xfrm>
                <a:off x="5012768" y="3238772"/>
                <a:ext cx="44557" cy="37907"/>
              </a:xfrm>
              <a:custGeom>
                <a:avLst/>
                <a:gdLst/>
                <a:ahLst/>
                <a:cxnLst/>
                <a:rect l="l" t="t" r="r" b="b"/>
                <a:pathLst>
                  <a:path w="67" h="57" extrusionOk="0">
                    <a:moveTo>
                      <a:pt x="61" y="57"/>
                    </a:moveTo>
                    <a:lnTo>
                      <a:pt x="61" y="57"/>
                    </a:lnTo>
                    <a:lnTo>
                      <a:pt x="61" y="57"/>
                    </a:lnTo>
                    <a:cubicBezTo>
                      <a:pt x="41" y="56"/>
                      <a:pt x="29" y="41"/>
                      <a:pt x="18" y="28"/>
                    </a:cubicBezTo>
                    <a:cubicBezTo>
                      <a:pt x="13" y="21"/>
                      <a:pt x="7" y="15"/>
                      <a:pt x="1" y="11"/>
                    </a:cubicBezTo>
                    <a:cubicBezTo>
                      <a:pt x="0" y="9"/>
                      <a:pt x="-1" y="5"/>
                      <a:pt x="1" y="2"/>
                    </a:cubicBezTo>
                    <a:cubicBezTo>
                      <a:pt x="2" y="0"/>
                      <a:pt x="6" y="-1"/>
                      <a:pt x="9" y="1"/>
                    </a:cubicBezTo>
                    <a:cubicBezTo>
                      <a:pt x="16" y="7"/>
                      <a:pt x="22" y="14"/>
                      <a:pt x="27" y="20"/>
                    </a:cubicBezTo>
                    <a:cubicBezTo>
                      <a:pt x="38" y="33"/>
                      <a:pt x="47" y="44"/>
                      <a:pt x="61" y="45"/>
                    </a:cubicBezTo>
                    <a:cubicBezTo>
                      <a:pt x="64" y="45"/>
                      <a:pt x="67" y="48"/>
                      <a:pt x="67" y="51"/>
                    </a:cubicBezTo>
                    <a:cubicBezTo>
                      <a:pt x="67" y="54"/>
                      <a:pt x="64" y="57"/>
                      <a:pt x="61" y="5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1"/>
              <p:cNvSpPr/>
              <p:nvPr/>
            </p:nvSpPr>
            <p:spPr>
              <a:xfrm>
                <a:off x="4740774" y="3238107"/>
                <a:ext cx="250713" cy="57192"/>
              </a:xfrm>
              <a:custGeom>
                <a:avLst/>
                <a:gdLst/>
                <a:ahLst/>
                <a:cxnLst/>
                <a:rect l="l" t="t" r="r" b="b"/>
                <a:pathLst>
                  <a:path w="377" h="86" extrusionOk="0">
                    <a:moveTo>
                      <a:pt x="6" y="86"/>
                    </a:moveTo>
                    <a:lnTo>
                      <a:pt x="6" y="86"/>
                    </a:lnTo>
                    <a:cubicBezTo>
                      <a:pt x="3" y="86"/>
                      <a:pt x="1" y="84"/>
                      <a:pt x="0" y="82"/>
                    </a:cubicBezTo>
                    <a:cubicBezTo>
                      <a:pt x="-1" y="79"/>
                      <a:pt x="1" y="75"/>
                      <a:pt x="4" y="74"/>
                    </a:cubicBezTo>
                    <a:cubicBezTo>
                      <a:pt x="16" y="71"/>
                      <a:pt x="22" y="60"/>
                      <a:pt x="30" y="48"/>
                    </a:cubicBezTo>
                    <a:cubicBezTo>
                      <a:pt x="38" y="32"/>
                      <a:pt x="49" y="16"/>
                      <a:pt x="72" y="14"/>
                    </a:cubicBezTo>
                    <a:cubicBezTo>
                      <a:pt x="94" y="13"/>
                      <a:pt x="107" y="28"/>
                      <a:pt x="118" y="42"/>
                    </a:cubicBezTo>
                    <a:cubicBezTo>
                      <a:pt x="129" y="56"/>
                      <a:pt x="139" y="68"/>
                      <a:pt x="155" y="66"/>
                    </a:cubicBezTo>
                    <a:cubicBezTo>
                      <a:pt x="172" y="65"/>
                      <a:pt x="180" y="52"/>
                      <a:pt x="189" y="37"/>
                    </a:cubicBezTo>
                    <a:cubicBezTo>
                      <a:pt x="197" y="22"/>
                      <a:pt x="208" y="5"/>
                      <a:pt x="231" y="4"/>
                    </a:cubicBezTo>
                    <a:cubicBezTo>
                      <a:pt x="253" y="2"/>
                      <a:pt x="266" y="17"/>
                      <a:pt x="277" y="32"/>
                    </a:cubicBezTo>
                    <a:cubicBezTo>
                      <a:pt x="288" y="45"/>
                      <a:pt x="298" y="57"/>
                      <a:pt x="314" y="56"/>
                    </a:cubicBezTo>
                    <a:cubicBezTo>
                      <a:pt x="331" y="55"/>
                      <a:pt x="339" y="42"/>
                      <a:pt x="348" y="27"/>
                    </a:cubicBezTo>
                    <a:cubicBezTo>
                      <a:pt x="353" y="19"/>
                      <a:pt x="358" y="9"/>
                      <a:pt x="367" y="2"/>
                    </a:cubicBezTo>
                    <a:cubicBezTo>
                      <a:pt x="370" y="0"/>
                      <a:pt x="374" y="0"/>
                      <a:pt x="376" y="3"/>
                    </a:cubicBezTo>
                    <a:cubicBezTo>
                      <a:pt x="378" y="6"/>
                      <a:pt x="377" y="9"/>
                      <a:pt x="375" y="11"/>
                    </a:cubicBezTo>
                    <a:cubicBezTo>
                      <a:pt x="367" y="17"/>
                      <a:pt x="362" y="24"/>
                      <a:pt x="357" y="33"/>
                    </a:cubicBezTo>
                    <a:cubicBezTo>
                      <a:pt x="349" y="49"/>
                      <a:pt x="338" y="67"/>
                      <a:pt x="315" y="68"/>
                    </a:cubicBezTo>
                    <a:cubicBezTo>
                      <a:pt x="292" y="70"/>
                      <a:pt x="279" y="53"/>
                      <a:pt x="268" y="39"/>
                    </a:cubicBezTo>
                    <a:cubicBezTo>
                      <a:pt x="257" y="25"/>
                      <a:pt x="249" y="15"/>
                      <a:pt x="232" y="16"/>
                    </a:cubicBezTo>
                    <a:cubicBezTo>
                      <a:pt x="215" y="17"/>
                      <a:pt x="207" y="29"/>
                      <a:pt x="198" y="44"/>
                    </a:cubicBezTo>
                    <a:cubicBezTo>
                      <a:pt x="190" y="59"/>
                      <a:pt x="179" y="76"/>
                      <a:pt x="155" y="77"/>
                    </a:cubicBezTo>
                    <a:cubicBezTo>
                      <a:pt x="133" y="79"/>
                      <a:pt x="120" y="64"/>
                      <a:pt x="109" y="49"/>
                    </a:cubicBezTo>
                    <a:cubicBezTo>
                      <a:pt x="98" y="36"/>
                      <a:pt x="89" y="24"/>
                      <a:pt x="73" y="25"/>
                    </a:cubicBezTo>
                    <a:cubicBezTo>
                      <a:pt x="56" y="26"/>
                      <a:pt x="48" y="39"/>
                      <a:pt x="39" y="54"/>
                    </a:cubicBezTo>
                    <a:cubicBezTo>
                      <a:pt x="32" y="67"/>
                      <a:pt x="24" y="80"/>
                      <a:pt x="8" y="85"/>
                    </a:cubicBezTo>
                    <a:cubicBezTo>
                      <a:pt x="7" y="86"/>
                      <a:pt x="7" y="86"/>
                      <a:pt x="6" y="86"/>
                    </a:cubicBezTo>
                    <a:close/>
                  </a:path>
                </a:pathLst>
              </a:custGeom>
              <a:solidFill>
                <a:srgbClr val="F3F0E9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1"/>
              <p:cNvSpPr/>
              <p:nvPr/>
            </p:nvSpPr>
            <p:spPr>
              <a:xfrm>
                <a:off x="4740774" y="3309930"/>
                <a:ext cx="329186" cy="63178"/>
              </a:xfrm>
              <a:custGeom>
                <a:avLst/>
                <a:gdLst/>
                <a:ahLst/>
                <a:cxnLst/>
                <a:rect l="l" t="t" r="r" b="b"/>
                <a:pathLst>
                  <a:path w="495" h="95" extrusionOk="0">
                    <a:moveTo>
                      <a:pt x="6" y="95"/>
                    </a:moveTo>
                    <a:lnTo>
                      <a:pt x="6" y="95"/>
                    </a:lnTo>
                    <a:cubicBezTo>
                      <a:pt x="3" y="95"/>
                      <a:pt x="0" y="92"/>
                      <a:pt x="0" y="89"/>
                    </a:cubicBezTo>
                    <a:cubicBezTo>
                      <a:pt x="0" y="86"/>
                      <a:pt x="2" y="83"/>
                      <a:pt x="5" y="83"/>
                    </a:cubicBezTo>
                    <a:cubicBezTo>
                      <a:pt x="23" y="81"/>
                      <a:pt x="30" y="70"/>
                      <a:pt x="38" y="55"/>
                    </a:cubicBezTo>
                    <a:cubicBezTo>
                      <a:pt x="48" y="39"/>
                      <a:pt x="58" y="21"/>
                      <a:pt x="82" y="20"/>
                    </a:cubicBezTo>
                    <a:cubicBezTo>
                      <a:pt x="104" y="18"/>
                      <a:pt x="117" y="34"/>
                      <a:pt x="128" y="49"/>
                    </a:cubicBezTo>
                    <a:cubicBezTo>
                      <a:pt x="139" y="62"/>
                      <a:pt x="147" y="74"/>
                      <a:pt x="164" y="72"/>
                    </a:cubicBezTo>
                    <a:cubicBezTo>
                      <a:pt x="182" y="72"/>
                      <a:pt x="189" y="59"/>
                      <a:pt x="197" y="44"/>
                    </a:cubicBezTo>
                    <a:cubicBezTo>
                      <a:pt x="207" y="29"/>
                      <a:pt x="217" y="12"/>
                      <a:pt x="241" y="10"/>
                    </a:cubicBezTo>
                    <a:cubicBezTo>
                      <a:pt x="263" y="9"/>
                      <a:pt x="276" y="24"/>
                      <a:pt x="287" y="38"/>
                    </a:cubicBezTo>
                    <a:cubicBezTo>
                      <a:pt x="298" y="52"/>
                      <a:pt x="306" y="64"/>
                      <a:pt x="323" y="63"/>
                    </a:cubicBezTo>
                    <a:cubicBezTo>
                      <a:pt x="341" y="62"/>
                      <a:pt x="348" y="49"/>
                      <a:pt x="356" y="34"/>
                    </a:cubicBezTo>
                    <a:cubicBezTo>
                      <a:pt x="366" y="18"/>
                      <a:pt x="376" y="2"/>
                      <a:pt x="400" y="0"/>
                    </a:cubicBezTo>
                    <a:cubicBezTo>
                      <a:pt x="422" y="-1"/>
                      <a:pt x="435" y="15"/>
                      <a:pt x="446" y="28"/>
                    </a:cubicBezTo>
                    <a:cubicBezTo>
                      <a:pt x="457" y="42"/>
                      <a:pt x="466" y="54"/>
                      <a:pt x="482" y="53"/>
                    </a:cubicBezTo>
                    <a:cubicBezTo>
                      <a:pt x="484" y="52"/>
                      <a:pt x="486" y="52"/>
                      <a:pt x="487" y="52"/>
                    </a:cubicBezTo>
                    <a:cubicBezTo>
                      <a:pt x="491" y="51"/>
                      <a:pt x="494" y="53"/>
                      <a:pt x="495" y="56"/>
                    </a:cubicBezTo>
                    <a:cubicBezTo>
                      <a:pt x="495" y="60"/>
                      <a:pt x="493" y="63"/>
                      <a:pt x="490" y="64"/>
                    </a:cubicBezTo>
                    <a:cubicBezTo>
                      <a:pt x="488" y="64"/>
                      <a:pt x="485" y="64"/>
                      <a:pt x="483" y="65"/>
                    </a:cubicBezTo>
                    <a:cubicBezTo>
                      <a:pt x="461" y="66"/>
                      <a:pt x="448" y="50"/>
                      <a:pt x="437" y="36"/>
                    </a:cubicBezTo>
                    <a:cubicBezTo>
                      <a:pt x="426" y="22"/>
                      <a:pt x="417" y="11"/>
                      <a:pt x="400" y="12"/>
                    </a:cubicBezTo>
                    <a:cubicBezTo>
                      <a:pt x="383" y="13"/>
                      <a:pt x="376" y="25"/>
                      <a:pt x="367" y="40"/>
                    </a:cubicBezTo>
                    <a:cubicBezTo>
                      <a:pt x="357" y="56"/>
                      <a:pt x="348" y="72"/>
                      <a:pt x="324" y="74"/>
                    </a:cubicBezTo>
                    <a:cubicBezTo>
                      <a:pt x="301" y="75"/>
                      <a:pt x="289" y="60"/>
                      <a:pt x="278" y="46"/>
                    </a:cubicBezTo>
                    <a:cubicBezTo>
                      <a:pt x="267" y="32"/>
                      <a:pt x="257" y="20"/>
                      <a:pt x="241" y="21"/>
                    </a:cubicBezTo>
                    <a:cubicBezTo>
                      <a:pt x="224" y="23"/>
                      <a:pt x="217" y="35"/>
                      <a:pt x="208" y="50"/>
                    </a:cubicBezTo>
                    <a:cubicBezTo>
                      <a:pt x="198" y="66"/>
                      <a:pt x="189" y="83"/>
                      <a:pt x="165" y="84"/>
                    </a:cubicBezTo>
                    <a:cubicBezTo>
                      <a:pt x="142" y="86"/>
                      <a:pt x="130" y="70"/>
                      <a:pt x="119" y="56"/>
                    </a:cubicBezTo>
                    <a:cubicBezTo>
                      <a:pt x="108" y="43"/>
                      <a:pt x="99" y="31"/>
                      <a:pt x="82" y="32"/>
                    </a:cubicBezTo>
                    <a:cubicBezTo>
                      <a:pt x="65" y="33"/>
                      <a:pt x="58" y="46"/>
                      <a:pt x="49" y="61"/>
                    </a:cubicBezTo>
                    <a:cubicBezTo>
                      <a:pt x="39" y="75"/>
                      <a:pt x="30" y="93"/>
                      <a:pt x="6" y="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1"/>
              <p:cNvSpPr/>
              <p:nvPr/>
            </p:nvSpPr>
            <p:spPr>
              <a:xfrm>
                <a:off x="4740774" y="3376433"/>
                <a:ext cx="339161" cy="62513"/>
              </a:xfrm>
              <a:custGeom>
                <a:avLst/>
                <a:gdLst/>
                <a:ahLst/>
                <a:cxnLst/>
                <a:rect l="l" t="t" r="r" b="b"/>
                <a:pathLst>
                  <a:path w="510" h="94" extrusionOk="0">
                    <a:moveTo>
                      <a:pt x="6" y="94"/>
                    </a:moveTo>
                    <a:lnTo>
                      <a:pt x="6" y="94"/>
                    </a:lnTo>
                    <a:cubicBezTo>
                      <a:pt x="2" y="94"/>
                      <a:pt x="0" y="92"/>
                      <a:pt x="0" y="88"/>
                    </a:cubicBezTo>
                    <a:cubicBezTo>
                      <a:pt x="0" y="85"/>
                      <a:pt x="2" y="82"/>
                      <a:pt x="6" y="82"/>
                    </a:cubicBezTo>
                    <a:lnTo>
                      <a:pt x="6" y="82"/>
                    </a:lnTo>
                    <a:cubicBezTo>
                      <a:pt x="23" y="82"/>
                      <a:pt x="30" y="69"/>
                      <a:pt x="39" y="54"/>
                    </a:cubicBezTo>
                    <a:cubicBezTo>
                      <a:pt x="48" y="39"/>
                      <a:pt x="59" y="22"/>
                      <a:pt x="82" y="21"/>
                    </a:cubicBezTo>
                    <a:cubicBezTo>
                      <a:pt x="105" y="19"/>
                      <a:pt x="117" y="34"/>
                      <a:pt x="129" y="49"/>
                    </a:cubicBezTo>
                    <a:cubicBezTo>
                      <a:pt x="139" y="62"/>
                      <a:pt x="148" y="74"/>
                      <a:pt x="165" y="73"/>
                    </a:cubicBezTo>
                    <a:cubicBezTo>
                      <a:pt x="182" y="72"/>
                      <a:pt x="190" y="59"/>
                      <a:pt x="198" y="44"/>
                    </a:cubicBezTo>
                    <a:cubicBezTo>
                      <a:pt x="207" y="28"/>
                      <a:pt x="218" y="12"/>
                      <a:pt x="241" y="10"/>
                    </a:cubicBezTo>
                    <a:cubicBezTo>
                      <a:pt x="264" y="9"/>
                      <a:pt x="276" y="25"/>
                      <a:pt x="288" y="38"/>
                    </a:cubicBezTo>
                    <a:cubicBezTo>
                      <a:pt x="299" y="52"/>
                      <a:pt x="307" y="64"/>
                      <a:pt x="324" y="63"/>
                    </a:cubicBezTo>
                    <a:cubicBezTo>
                      <a:pt x="341" y="62"/>
                      <a:pt x="349" y="49"/>
                      <a:pt x="357" y="34"/>
                    </a:cubicBezTo>
                    <a:cubicBezTo>
                      <a:pt x="366" y="19"/>
                      <a:pt x="377" y="1"/>
                      <a:pt x="400" y="0"/>
                    </a:cubicBezTo>
                    <a:cubicBezTo>
                      <a:pt x="423" y="-1"/>
                      <a:pt x="435" y="15"/>
                      <a:pt x="447" y="28"/>
                    </a:cubicBezTo>
                    <a:cubicBezTo>
                      <a:pt x="458" y="42"/>
                      <a:pt x="466" y="53"/>
                      <a:pt x="483" y="52"/>
                    </a:cubicBezTo>
                    <a:cubicBezTo>
                      <a:pt x="490" y="52"/>
                      <a:pt x="495" y="50"/>
                      <a:pt x="500" y="46"/>
                    </a:cubicBezTo>
                    <a:cubicBezTo>
                      <a:pt x="503" y="44"/>
                      <a:pt x="507" y="44"/>
                      <a:pt x="509" y="46"/>
                    </a:cubicBezTo>
                    <a:cubicBezTo>
                      <a:pt x="511" y="49"/>
                      <a:pt x="510" y="53"/>
                      <a:pt x="508" y="55"/>
                    </a:cubicBezTo>
                    <a:cubicBezTo>
                      <a:pt x="501" y="61"/>
                      <a:pt x="493" y="64"/>
                      <a:pt x="484" y="64"/>
                    </a:cubicBezTo>
                    <a:cubicBezTo>
                      <a:pt x="461" y="66"/>
                      <a:pt x="449" y="50"/>
                      <a:pt x="437" y="35"/>
                    </a:cubicBezTo>
                    <a:cubicBezTo>
                      <a:pt x="427" y="23"/>
                      <a:pt x="417" y="11"/>
                      <a:pt x="401" y="12"/>
                    </a:cubicBezTo>
                    <a:cubicBezTo>
                      <a:pt x="384" y="13"/>
                      <a:pt x="376" y="26"/>
                      <a:pt x="367" y="40"/>
                    </a:cubicBezTo>
                    <a:cubicBezTo>
                      <a:pt x="358" y="56"/>
                      <a:pt x="348" y="73"/>
                      <a:pt x="325" y="75"/>
                    </a:cubicBezTo>
                    <a:cubicBezTo>
                      <a:pt x="301" y="76"/>
                      <a:pt x="290" y="60"/>
                      <a:pt x="278" y="46"/>
                    </a:cubicBezTo>
                    <a:cubicBezTo>
                      <a:pt x="268" y="32"/>
                      <a:pt x="258" y="21"/>
                      <a:pt x="242" y="22"/>
                    </a:cubicBezTo>
                    <a:cubicBezTo>
                      <a:pt x="225" y="23"/>
                      <a:pt x="217" y="35"/>
                      <a:pt x="208" y="50"/>
                    </a:cubicBezTo>
                    <a:cubicBezTo>
                      <a:pt x="199" y="66"/>
                      <a:pt x="189" y="83"/>
                      <a:pt x="166" y="84"/>
                    </a:cubicBezTo>
                    <a:cubicBezTo>
                      <a:pt x="142" y="85"/>
                      <a:pt x="131" y="70"/>
                      <a:pt x="119" y="56"/>
                    </a:cubicBezTo>
                    <a:cubicBezTo>
                      <a:pt x="109" y="42"/>
                      <a:pt x="99" y="31"/>
                      <a:pt x="83" y="32"/>
                    </a:cubicBezTo>
                    <a:cubicBezTo>
                      <a:pt x="66" y="33"/>
                      <a:pt x="58" y="46"/>
                      <a:pt x="49" y="61"/>
                    </a:cubicBezTo>
                    <a:cubicBezTo>
                      <a:pt x="40" y="76"/>
                      <a:pt x="30" y="93"/>
                      <a:pt x="7" y="94"/>
                    </a:cubicBezTo>
                    <a:lnTo>
                      <a:pt x="6" y="9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1"/>
              <p:cNvSpPr/>
              <p:nvPr/>
            </p:nvSpPr>
            <p:spPr>
              <a:xfrm>
                <a:off x="4740774" y="3439611"/>
                <a:ext cx="347807" cy="62513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4" extrusionOk="0">
                    <a:moveTo>
                      <a:pt x="6" y="94"/>
                    </a:moveTo>
                    <a:lnTo>
                      <a:pt x="6" y="94"/>
                    </a:lnTo>
                    <a:cubicBezTo>
                      <a:pt x="2" y="94"/>
                      <a:pt x="0" y="93"/>
                      <a:pt x="0" y="89"/>
                    </a:cubicBezTo>
                    <a:cubicBezTo>
                      <a:pt x="0" y="86"/>
                      <a:pt x="3" y="83"/>
                      <a:pt x="6" y="83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24" y="82"/>
                      <a:pt x="32" y="69"/>
                      <a:pt x="40" y="54"/>
                    </a:cubicBezTo>
                    <a:cubicBezTo>
                      <a:pt x="49" y="40"/>
                      <a:pt x="60" y="22"/>
                      <a:pt x="83" y="21"/>
                    </a:cubicBezTo>
                    <a:cubicBezTo>
                      <a:pt x="106" y="19"/>
                      <a:pt x="118" y="35"/>
                      <a:pt x="130" y="49"/>
                    </a:cubicBezTo>
                    <a:cubicBezTo>
                      <a:pt x="139" y="62"/>
                      <a:pt x="149" y="74"/>
                      <a:pt x="166" y="73"/>
                    </a:cubicBezTo>
                    <a:cubicBezTo>
                      <a:pt x="183" y="72"/>
                      <a:pt x="191" y="59"/>
                      <a:pt x="199" y="44"/>
                    </a:cubicBezTo>
                    <a:cubicBezTo>
                      <a:pt x="208" y="30"/>
                      <a:pt x="219" y="12"/>
                      <a:pt x="242" y="10"/>
                    </a:cubicBezTo>
                    <a:cubicBezTo>
                      <a:pt x="264" y="9"/>
                      <a:pt x="277" y="25"/>
                      <a:pt x="289" y="39"/>
                    </a:cubicBezTo>
                    <a:cubicBezTo>
                      <a:pt x="299" y="52"/>
                      <a:pt x="308" y="64"/>
                      <a:pt x="325" y="63"/>
                    </a:cubicBezTo>
                    <a:cubicBezTo>
                      <a:pt x="342" y="62"/>
                      <a:pt x="350" y="49"/>
                      <a:pt x="358" y="35"/>
                    </a:cubicBezTo>
                    <a:cubicBezTo>
                      <a:pt x="367" y="19"/>
                      <a:pt x="378" y="1"/>
                      <a:pt x="401" y="0"/>
                    </a:cubicBezTo>
                    <a:cubicBezTo>
                      <a:pt x="423" y="-2"/>
                      <a:pt x="436" y="15"/>
                      <a:pt x="448" y="29"/>
                    </a:cubicBezTo>
                    <a:cubicBezTo>
                      <a:pt x="458" y="42"/>
                      <a:pt x="467" y="53"/>
                      <a:pt x="484" y="52"/>
                    </a:cubicBezTo>
                    <a:cubicBezTo>
                      <a:pt x="497" y="52"/>
                      <a:pt x="505" y="44"/>
                      <a:pt x="512" y="33"/>
                    </a:cubicBezTo>
                    <a:cubicBezTo>
                      <a:pt x="514" y="30"/>
                      <a:pt x="518" y="29"/>
                      <a:pt x="520" y="31"/>
                    </a:cubicBezTo>
                    <a:cubicBezTo>
                      <a:pt x="523" y="33"/>
                      <a:pt x="523" y="37"/>
                      <a:pt x="522" y="40"/>
                    </a:cubicBezTo>
                    <a:cubicBezTo>
                      <a:pt x="515" y="51"/>
                      <a:pt x="504" y="63"/>
                      <a:pt x="485" y="64"/>
                    </a:cubicBezTo>
                    <a:cubicBezTo>
                      <a:pt x="462" y="66"/>
                      <a:pt x="449" y="50"/>
                      <a:pt x="438" y="36"/>
                    </a:cubicBezTo>
                    <a:cubicBezTo>
                      <a:pt x="427" y="23"/>
                      <a:pt x="418" y="11"/>
                      <a:pt x="402" y="12"/>
                    </a:cubicBezTo>
                    <a:cubicBezTo>
                      <a:pt x="385" y="13"/>
                      <a:pt x="377" y="26"/>
                      <a:pt x="368" y="41"/>
                    </a:cubicBezTo>
                    <a:cubicBezTo>
                      <a:pt x="359" y="56"/>
                      <a:pt x="349" y="73"/>
                      <a:pt x="326" y="75"/>
                    </a:cubicBezTo>
                    <a:cubicBezTo>
                      <a:pt x="303" y="76"/>
                      <a:pt x="290" y="60"/>
                      <a:pt x="279" y="46"/>
                    </a:cubicBezTo>
                    <a:cubicBezTo>
                      <a:pt x="268" y="33"/>
                      <a:pt x="259" y="21"/>
                      <a:pt x="243" y="22"/>
                    </a:cubicBezTo>
                    <a:cubicBezTo>
                      <a:pt x="226" y="23"/>
                      <a:pt x="218" y="36"/>
                      <a:pt x="209" y="50"/>
                    </a:cubicBezTo>
                    <a:cubicBezTo>
                      <a:pt x="200" y="66"/>
                      <a:pt x="190" y="84"/>
                      <a:pt x="167" y="85"/>
                    </a:cubicBezTo>
                    <a:cubicBezTo>
                      <a:pt x="143" y="87"/>
                      <a:pt x="131" y="70"/>
                      <a:pt x="120" y="56"/>
                    </a:cubicBezTo>
                    <a:cubicBezTo>
                      <a:pt x="109" y="42"/>
                      <a:pt x="100" y="32"/>
                      <a:pt x="84" y="33"/>
                    </a:cubicBezTo>
                    <a:cubicBezTo>
                      <a:pt x="67" y="34"/>
                      <a:pt x="59" y="46"/>
                      <a:pt x="50" y="61"/>
                    </a:cubicBezTo>
                    <a:cubicBezTo>
                      <a:pt x="41" y="76"/>
                      <a:pt x="30" y="94"/>
                      <a:pt x="8" y="94"/>
                    </a:cubicBezTo>
                    <a:cubicBezTo>
                      <a:pt x="7" y="94"/>
                      <a:pt x="6" y="94"/>
                      <a:pt x="6" y="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1"/>
              <p:cNvSpPr/>
              <p:nvPr/>
            </p:nvSpPr>
            <p:spPr>
              <a:xfrm>
                <a:off x="4740774" y="3516089"/>
                <a:ext cx="358447" cy="6251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94" extrusionOk="0">
                    <a:moveTo>
                      <a:pt x="10" y="94"/>
                    </a:moveTo>
                    <a:lnTo>
                      <a:pt x="10" y="94"/>
                    </a:lnTo>
                    <a:cubicBezTo>
                      <a:pt x="8" y="94"/>
                      <a:pt x="6" y="94"/>
                      <a:pt x="5" y="94"/>
                    </a:cubicBezTo>
                    <a:cubicBezTo>
                      <a:pt x="2" y="93"/>
                      <a:pt x="-1" y="91"/>
                      <a:pt x="0" y="87"/>
                    </a:cubicBezTo>
                    <a:cubicBezTo>
                      <a:pt x="0" y="85"/>
                      <a:pt x="3" y="82"/>
                      <a:pt x="6" y="83"/>
                    </a:cubicBezTo>
                    <a:cubicBezTo>
                      <a:pt x="8" y="83"/>
                      <a:pt x="10" y="83"/>
                      <a:pt x="12" y="83"/>
                    </a:cubicBezTo>
                    <a:cubicBezTo>
                      <a:pt x="28" y="82"/>
                      <a:pt x="36" y="69"/>
                      <a:pt x="45" y="54"/>
                    </a:cubicBezTo>
                    <a:cubicBezTo>
                      <a:pt x="54" y="38"/>
                      <a:pt x="65" y="22"/>
                      <a:pt x="87" y="20"/>
                    </a:cubicBezTo>
                    <a:cubicBezTo>
                      <a:pt x="110" y="19"/>
                      <a:pt x="123" y="35"/>
                      <a:pt x="134" y="48"/>
                    </a:cubicBezTo>
                    <a:cubicBezTo>
                      <a:pt x="144" y="62"/>
                      <a:pt x="154" y="74"/>
                      <a:pt x="171" y="73"/>
                    </a:cubicBezTo>
                    <a:cubicBezTo>
                      <a:pt x="188" y="72"/>
                      <a:pt x="195" y="59"/>
                      <a:pt x="204" y="44"/>
                    </a:cubicBezTo>
                    <a:cubicBezTo>
                      <a:pt x="213" y="29"/>
                      <a:pt x="224" y="11"/>
                      <a:pt x="247" y="10"/>
                    </a:cubicBezTo>
                    <a:cubicBezTo>
                      <a:pt x="269" y="8"/>
                      <a:pt x="282" y="25"/>
                      <a:pt x="293" y="38"/>
                    </a:cubicBezTo>
                    <a:cubicBezTo>
                      <a:pt x="303" y="52"/>
                      <a:pt x="313" y="63"/>
                      <a:pt x="330" y="62"/>
                    </a:cubicBezTo>
                    <a:cubicBezTo>
                      <a:pt x="347" y="61"/>
                      <a:pt x="355" y="48"/>
                      <a:pt x="363" y="33"/>
                    </a:cubicBezTo>
                    <a:cubicBezTo>
                      <a:pt x="372" y="19"/>
                      <a:pt x="383" y="1"/>
                      <a:pt x="406" y="0"/>
                    </a:cubicBezTo>
                    <a:cubicBezTo>
                      <a:pt x="428" y="-2"/>
                      <a:pt x="441" y="14"/>
                      <a:pt x="452" y="29"/>
                    </a:cubicBezTo>
                    <a:cubicBezTo>
                      <a:pt x="462" y="41"/>
                      <a:pt x="472" y="53"/>
                      <a:pt x="489" y="52"/>
                    </a:cubicBezTo>
                    <a:cubicBezTo>
                      <a:pt x="506" y="51"/>
                      <a:pt x="514" y="38"/>
                      <a:pt x="522" y="24"/>
                    </a:cubicBezTo>
                    <a:cubicBezTo>
                      <a:pt x="524" y="21"/>
                      <a:pt x="525" y="18"/>
                      <a:pt x="527" y="15"/>
                    </a:cubicBezTo>
                    <a:cubicBezTo>
                      <a:pt x="528" y="13"/>
                      <a:pt x="530" y="12"/>
                      <a:pt x="533" y="12"/>
                    </a:cubicBezTo>
                    <a:cubicBezTo>
                      <a:pt x="536" y="12"/>
                      <a:pt x="539" y="14"/>
                      <a:pt x="539" y="18"/>
                    </a:cubicBezTo>
                    <a:cubicBezTo>
                      <a:pt x="539" y="19"/>
                      <a:pt x="539" y="19"/>
                      <a:pt x="539" y="19"/>
                    </a:cubicBezTo>
                    <a:cubicBezTo>
                      <a:pt x="538" y="21"/>
                      <a:pt x="538" y="21"/>
                      <a:pt x="538" y="21"/>
                    </a:cubicBezTo>
                    <a:cubicBezTo>
                      <a:pt x="536" y="24"/>
                      <a:pt x="534" y="27"/>
                      <a:pt x="532" y="30"/>
                    </a:cubicBezTo>
                    <a:cubicBezTo>
                      <a:pt x="522" y="45"/>
                      <a:pt x="513" y="62"/>
                      <a:pt x="489" y="64"/>
                    </a:cubicBezTo>
                    <a:cubicBezTo>
                      <a:pt x="466" y="65"/>
                      <a:pt x="454" y="49"/>
                      <a:pt x="443" y="35"/>
                    </a:cubicBezTo>
                    <a:cubicBezTo>
                      <a:pt x="432" y="22"/>
                      <a:pt x="423" y="10"/>
                      <a:pt x="407" y="12"/>
                    </a:cubicBezTo>
                    <a:cubicBezTo>
                      <a:pt x="390" y="13"/>
                      <a:pt x="382" y="26"/>
                      <a:pt x="373" y="40"/>
                    </a:cubicBezTo>
                    <a:cubicBezTo>
                      <a:pt x="363" y="55"/>
                      <a:pt x="354" y="73"/>
                      <a:pt x="330" y="74"/>
                    </a:cubicBezTo>
                    <a:cubicBezTo>
                      <a:pt x="307" y="76"/>
                      <a:pt x="295" y="60"/>
                      <a:pt x="284" y="45"/>
                    </a:cubicBezTo>
                    <a:cubicBezTo>
                      <a:pt x="273" y="33"/>
                      <a:pt x="264" y="21"/>
                      <a:pt x="247" y="22"/>
                    </a:cubicBezTo>
                    <a:cubicBezTo>
                      <a:pt x="231" y="23"/>
                      <a:pt x="223" y="35"/>
                      <a:pt x="214" y="50"/>
                    </a:cubicBezTo>
                    <a:cubicBezTo>
                      <a:pt x="204" y="65"/>
                      <a:pt x="195" y="83"/>
                      <a:pt x="171" y="85"/>
                    </a:cubicBezTo>
                    <a:cubicBezTo>
                      <a:pt x="148" y="86"/>
                      <a:pt x="136" y="70"/>
                      <a:pt x="125" y="56"/>
                    </a:cubicBezTo>
                    <a:cubicBezTo>
                      <a:pt x="114" y="42"/>
                      <a:pt x="105" y="31"/>
                      <a:pt x="88" y="32"/>
                    </a:cubicBezTo>
                    <a:cubicBezTo>
                      <a:pt x="72" y="33"/>
                      <a:pt x="64" y="45"/>
                      <a:pt x="55" y="60"/>
                    </a:cubicBezTo>
                    <a:cubicBezTo>
                      <a:pt x="45" y="76"/>
                      <a:pt x="35" y="92"/>
                      <a:pt x="12" y="94"/>
                    </a:cubicBezTo>
                    <a:cubicBezTo>
                      <a:pt x="12" y="94"/>
                      <a:pt x="11" y="94"/>
                      <a:pt x="10" y="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31"/>
              <p:cNvSpPr/>
              <p:nvPr/>
            </p:nvSpPr>
            <p:spPr>
              <a:xfrm>
                <a:off x="4740774" y="3585917"/>
                <a:ext cx="369753" cy="62513"/>
              </a:xfrm>
              <a:custGeom>
                <a:avLst/>
                <a:gdLst/>
                <a:ahLst/>
                <a:cxnLst/>
                <a:rect l="l" t="t" r="r" b="b"/>
                <a:pathLst>
                  <a:path w="556" h="94" extrusionOk="0">
                    <a:moveTo>
                      <a:pt x="24" y="94"/>
                    </a:moveTo>
                    <a:lnTo>
                      <a:pt x="24" y="94"/>
                    </a:lnTo>
                    <a:cubicBezTo>
                      <a:pt x="16" y="94"/>
                      <a:pt x="9" y="92"/>
                      <a:pt x="2" y="89"/>
                    </a:cubicBezTo>
                    <a:cubicBezTo>
                      <a:pt x="-1" y="87"/>
                      <a:pt x="-1" y="83"/>
                      <a:pt x="0" y="80"/>
                    </a:cubicBezTo>
                    <a:cubicBezTo>
                      <a:pt x="2" y="78"/>
                      <a:pt x="6" y="77"/>
                      <a:pt x="9" y="79"/>
                    </a:cubicBezTo>
                    <a:cubicBezTo>
                      <a:pt x="14" y="82"/>
                      <a:pt x="20" y="84"/>
                      <a:pt x="27" y="83"/>
                    </a:cubicBezTo>
                    <a:cubicBezTo>
                      <a:pt x="43" y="82"/>
                      <a:pt x="51" y="69"/>
                      <a:pt x="60" y="54"/>
                    </a:cubicBezTo>
                    <a:cubicBezTo>
                      <a:pt x="69" y="39"/>
                      <a:pt x="79" y="22"/>
                      <a:pt x="102" y="21"/>
                    </a:cubicBezTo>
                    <a:cubicBezTo>
                      <a:pt x="125" y="19"/>
                      <a:pt x="138" y="35"/>
                      <a:pt x="148" y="49"/>
                    </a:cubicBezTo>
                    <a:cubicBezTo>
                      <a:pt x="159" y="62"/>
                      <a:pt x="169" y="74"/>
                      <a:pt x="186" y="73"/>
                    </a:cubicBezTo>
                    <a:cubicBezTo>
                      <a:pt x="202" y="72"/>
                      <a:pt x="209" y="59"/>
                      <a:pt x="218" y="44"/>
                    </a:cubicBezTo>
                    <a:cubicBezTo>
                      <a:pt x="228" y="29"/>
                      <a:pt x="238" y="12"/>
                      <a:pt x="261" y="10"/>
                    </a:cubicBezTo>
                    <a:cubicBezTo>
                      <a:pt x="284" y="9"/>
                      <a:pt x="297" y="25"/>
                      <a:pt x="307" y="38"/>
                    </a:cubicBezTo>
                    <a:cubicBezTo>
                      <a:pt x="318" y="52"/>
                      <a:pt x="328" y="64"/>
                      <a:pt x="345" y="63"/>
                    </a:cubicBezTo>
                    <a:cubicBezTo>
                      <a:pt x="361" y="62"/>
                      <a:pt x="369" y="49"/>
                      <a:pt x="377" y="35"/>
                    </a:cubicBezTo>
                    <a:cubicBezTo>
                      <a:pt x="387" y="19"/>
                      <a:pt x="397" y="1"/>
                      <a:pt x="420" y="0"/>
                    </a:cubicBezTo>
                    <a:cubicBezTo>
                      <a:pt x="443" y="-2"/>
                      <a:pt x="456" y="15"/>
                      <a:pt x="466" y="29"/>
                    </a:cubicBezTo>
                    <a:cubicBezTo>
                      <a:pt x="477" y="42"/>
                      <a:pt x="487" y="53"/>
                      <a:pt x="504" y="52"/>
                    </a:cubicBezTo>
                    <a:cubicBezTo>
                      <a:pt x="520" y="51"/>
                      <a:pt x="528" y="38"/>
                      <a:pt x="537" y="24"/>
                    </a:cubicBezTo>
                    <a:cubicBezTo>
                      <a:pt x="539" y="20"/>
                      <a:pt x="542" y="16"/>
                      <a:pt x="545" y="11"/>
                    </a:cubicBezTo>
                    <a:cubicBezTo>
                      <a:pt x="547" y="9"/>
                      <a:pt x="550" y="8"/>
                      <a:pt x="553" y="10"/>
                    </a:cubicBezTo>
                    <a:cubicBezTo>
                      <a:pt x="556" y="12"/>
                      <a:pt x="556" y="16"/>
                      <a:pt x="554" y="18"/>
                    </a:cubicBezTo>
                    <a:cubicBezTo>
                      <a:pt x="552" y="22"/>
                      <a:pt x="549" y="26"/>
                      <a:pt x="547" y="30"/>
                    </a:cubicBezTo>
                    <a:cubicBezTo>
                      <a:pt x="537" y="45"/>
                      <a:pt x="527" y="63"/>
                      <a:pt x="504" y="64"/>
                    </a:cubicBezTo>
                    <a:cubicBezTo>
                      <a:pt x="481" y="66"/>
                      <a:pt x="468" y="50"/>
                      <a:pt x="458" y="36"/>
                    </a:cubicBezTo>
                    <a:cubicBezTo>
                      <a:pt x="447" y="23"/>
                      <a:pt x="438" y="11"/>
                      <a:pt x="421" y="12"/>
                    </a:cubicBezTo>
                    <a:cubicBezTo>
                      <a:pt x="405" y="13"/>
                      <a:pt x="397" y="26"/>
                      <a:pt x="388" y="40"/>
                    </a:cubicBezTo>
                    <a:cubicBezTo>
                      <a:pt x="378" y="55"/>
                      <a:pt x="368" y="73"/>
                      <a:pt x="345" y="75"/>
                    </a:cubicBezTo>
                    <a:cubicBezTo>
                      <a:pt x="322" y="76"/>
                      <a:pt x="309" y="60"/>
                      <a:pt x="299" y="46"/>
                    </a:cubicBezTo>
                    <a:cubicBezTo>
                      <a:pt x="288" y="33"/>
                      <a:pt x="279" y="21"/>
                      <a:pt x="262" y="22"/>
                    </a:cubicBezTo>
                    <a:cubicBezTo>
                      <a:pt x="245" y="23"/>
                      <a:pt x="238" y="36"/>
                      <a:pt x="229" y="50"/>
                    </a:cubicBezTo>
                    <a:cubicBezTo>
                      <a:pt x="219" y="66"/>
                      <a:pt x="209" y="83"/>
                      <a:pt x="186" y="85"/>
                    </a:cubicBezTo>
                    <a:cubicBezTo>
                      <a:pt x="163" y="86"/>
                      <a:pt x="150" y="70"/>
                      <a:pt x="139" y="56"/>
                    </a:cubicBezTo>
                    <a:cubicBezTo>
                      <a:pt x="129" y="42"/>
                      <a:pt x="120" y="31"/>
                      <a:pt x="103" y="33"/>
                    </a:cubicBezTo>
                    <a:cubicBezTo>
                      <a:pt x="86" y="34"/>
                      <a:pt x="79" y="46"/>
                      <a:pt x="70" y="60"/>
                    </a:cubicBezTo>
                    <a:cubicBezTo>
                      <a:pt x="60" y="76"/>
                      <a:pt x="50" y="93"/>
                      <a:pt x="27" y="94"/>
                    </a:cubicBezTo>
                    <a:cubicBezTo>
                      <a:pt x="26" y="94"/>
                      <a:pt x="25" y="94"/>
                      <a:pt x="24" y="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31"/>
              <p:cNvSpPr/>
              <p:nvPr/>
            </p:nvSpPr>
            <p:spPr>
              <a:xfrm>
                <a:off x="4740774" y="3661730"/>
                <a:ext cx="381058" cy="6317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95" extrusionOk="0">
                    <a:moveTo>
                      <a:pt x="33" y="95"/>
                    </a:moveTo>
                    <a:lnTo>
                      <a:pt x="33" y="95"/>
                    </a:lnTo>
                    <a:cubicBezTo>
                      <a:pt x="18" y="95"/>
                      <a:pt x="8" y="87"/>
                      <a:pt x="1" y="80"/>
                    </a:cubicBezTo>
                    <a:cubicBezTo>
                      <a:pt x="-1" y="78"/>
                      <a:pt x="-1" y="74"/>
                      <a:pt x="1" y="72"/>
                    </a:cubicBezTo>
                    <a:cubicBezTo>
                      <a:pt x="4" y="70"/>
                      <a:pt x="7" y="70"/>
                      <a:pt x="10" y="72"/>
                    </a:cubicBezTo>
                    <a:cubicBezTo>
                      <a:pt x="18" y="81"/>
                      <a:pt x="26" y="85"/>
                      <a:pt x="35" y="84"/>
                    </a:cubicBezTo>
                    <a:cubicBezTo>
                      <a:pt x="52" y="83"/>
                      <a:pt x="60" y="70"/>
                      <a:pt x="69" y="55"/>
                    </a:cubicBezTo>
                    <a:cubicBezTo>
                      <a:pt x="79" y="39"/>
                      <a:pt x="88" y="23"/>
                      <a:pt x="112" y="21"/>
                    </a:cubicBezTo>
                    <a:cubicBezTo>
                      <a:pt x="135" y="20"/>
                      <a:pt x="147" y="35"/>
                      <a:pt x="158" y="49"/>
                    </a:cubicBezTo>
                    <a:cubicBezTo>
                      <a:pt x="169" y="63"/>
                      <a:pt x="178" y="75"/>
                      <a:pt x="195" y="74"/>
                    </a:cubicBezTo>
                    <a:cubicBezTo>
                      <a:pt x="211" y="73"/>
                      <a:pt x="219" y="60"/>
                      <a:pt x="228" y="45"/>
                    </a:cubicBezTo>
                    <a:cubicBezTo>
                      <a:pt x="238" y="30"/>
                      <a:pt x="247" y="12"/>
                      <a:pt x="271" y="11"/>
                    </a:cubicBezTo>
                    <a:cubicBezTo>
                      <a:pt x="294" y="9"/>
                      <a:pt x="306" y="26"/>
                      <a:pt x="317" y="39"/>
                    </a:cubicBezTo>
                    <a:cubicBezTo>
                      <a:pt x="328" y="53"/>
                      <a:pt x="337" y="65"/>
                      <a:pt x="354" y="63"/>
                    </a:cubicBezTo>
                    <a:cubicBezTo>
                      <a:pt x="370" y="62"/>
                      <a:pt x="378" y="49"/>
                      <a:pt x="387" y="34"/>
                    </a:cubicBezTo>
                    <a:cubicBezTo>
                      <a:pt x="397" y="20"/>
                      <a:pt x="407" y="2"/>
                      <a:pt x="430" y="1"/>
                    </a:cubicBezTo>
                    <a:cubicBezTo>
                      <a:pt x="453" y="-1"/>
                      <a:pt x="466" y="15"/>
                      <a:pt x="476" y="30"/>
                    </a:cubicBezTo>
                    <a:cubicBezTo>
                      <a:pt x="487" y="42"/>
                      <a:pt x="496" y="54"/>
                      <a:pt x="513" y="53"/>
                    </a:cubicBezTo>
                    <a:cubicBezTo>
                      <a:pt x="529" y="52"/>
                      <a:pt x="537" y="39"/>
                      <a:pt x="546" y="25"/>
                    </a:cubicBezTo>
                    <a:cubicBezTo>
                      <a:pt x="551" y="17"/>
                      <a:pt x="556" y="9"/>
                      <a:pt x="563" y="2"/>
                    </a:cubicBezTo>
                    <a:cubicBezTo>
                      <a:pt x="565" y="0"/>
                      <a:pt x="569" y="0"/>
                      <a:pt x="571" y="2"/>
                    </a:cubicBezTo>
                    <a:cubicBezTo>
                      <a:pt x="574" y="5"/>
                      <a:pt x="574" y="9"/>
                      <a:pt x="571" y="11"/>
                    </a:cubicBezTo>
                    <a:cubicBezTo>
                      <a:pt x="566" y="16"/>
                      <a:pt x="561" y="24"/>
                      <a:pt x="557" y="31"/>
                    </a:cubicBezTo>
                    <a:cubicBezTo>
                      <a:pt x="547" y="46"/>
                      <a:pt x="537" y="64"/>
                      <a:pt x="514" y="65"/>
                    </a:cubicBezTo>
                    <a:cubicBezTo>
                      <a:pt x="491" y="66"/>
                      <a:pt x="478" y="50"/>
                      <a:pt x="467" y="36"/>
                    </a:cubicBezTo>
                    <a:cubicBezTo>
                      <a:pt x="457" y="23"/>
                      <a:pt x="447" y="11"/>
                      <a:pt x="430" y="13"/>
                    </a:cubicBezTo>
                    <a:cubicBezTo>
                      <a:pt x="413" y="14"/>
                      <a:pt x="406" y="27"/>
                      <a:pt x="397" y="41"/>
                    </a:cubicBezTo>
                    <a:cubicBezTo>
                      <a:pt x="388" y="56"/>
                      <a:pt x="377" y="74"/>
                      <a:pt x="355" y="75"/>
                    </a:cubicBezTo>
                    <a:cubicBezTo>
                      <a:pt x="332" y="77"/>
                      <a:pt x="319" y="61"/>
                      <a:pt x="308" y="46"/>
                    </a:cubicBezTo>
                    <a:cubicBezTo>
                      <a:pt x="298" y="33"/>
                      <a:pt x="288" y="22"/>
                      <a:pt x="271" y="23"/>
                    </a:cubicBezTo>
                    <a:cubicBezTo>
                      <a:pt x="254" y="24"/>
                      <a:pt x="247" y="36"/>
                      <a:pt x="238" y="51"/>
                    </a:cubicBezTo>
                    <a:cubicBezTo>
                      <a:pt x="229" y="67"/>
                      <a:pt x="218" y="84"/>
                      <a:pt x="195" y="85"/>
                    </a:cubicBezTo>
                    <a:cubicBezTo>
                      <a:pt x="173" y="87"/>
                      <a:pt x="160" y="71"/>
                      <a:pt x="149" y="57"/>
                    </a:cubicBezTo>
                    <a:cubicBezTo>
                      <a:pt x="139" y="43"/>
                      <a:pt x="129" y="31"/>
                      <a:pt x="112" y="33"/>
                    </a:cubicBezTo>
                    <a:cubicBezTo>
                      <a:pt x="95" y="33"/>
                      <a:pt x="87" y="46"/>
                      <a:pt x="79" y="61"/>
                    </a:cubicBezTo>
                    <a:cubicBezTo>
                      <a:pt x="70" y="77"/>
                      <a:pt x="59" y="94"/>
                      <a:pt x="36" y="95"/>
                    </a:cubicBezTo>
                    <a:cubicBezTo>
                      <a:pt x="35" y="95"/>
                      <a:pt x="34" y="95"/>
                      <a:pt x="33" y="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1"/>
              <p:cNvSpPr/>
              <p:nvPr/>
            </p:nvSpPr>
            <p:spPr>
              <a:xfrm>
                <a:off x="4740774" y="3743528"/>
                <a:ext cx="394358" cy="6450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97" extrusionOk="0">
                    <a:moveTo>
                      <a:pt x="52" y="97"/>
                    </a:moveTo>
                    <a:lnTo>
                      <a:pt x="52" y="97"/>
                    </a:lnTo>
                    <a:cubicBezTo>
                      <a:pt x="32" y="97"/>
                      <a:pt x="19" y="82"/>
                      <a:pt x="9" y="69"/>
                    </a:cubicBezTo>
                    <a:cubicBezTo>
                      <a:pt x="6" y="66"/>
                      <a:pt x="3" y="62"/>
                      <a:pt x="1" y="59"/>
                    </a:cubicBezTo>
                    <a:cubicBezTo>
                      <a:pt x="-1" y="57"/>
                      <a:pt x="-1" y="53"/>
                      <a:pt x="1" y="51"/>
                    </a:cubicBezTo>
                    <a:cubicBezTo>
                      <a:pt x="4" y="49"/>
                      <a:pt x="8" y="49"/>
                      <a:pt x="10" y="51"/>
                    </a:cubicBezTo>
                    <a:cubicBezTo>
                      <a:pt x="13" y="55"/>
                      <a:pt x="15" y="58"/>
                      <a:pt x="18" y="61"/>
                    </a:cubicBezTo>
                    <a:cubicBezTo>
                      <a:pt x="28" y="74"/>
                      <a:pt x="37" y="86"/>
                      <a:pt x="54" y="85"/>
                    </a:cubicBezTo>
                    <a:cubicBezTo>
                      <a:pt x="71" y="84"/>
                      <a:pt x="79" y="72"/>
                      <a:pt x="87" y="57"/>
                    </a:cubicBezTo>
                    <a:cubicBezTo>
                      <a:pt x="97" y="41"/>
                      <a:pt x="107" y="24"/>
                      <a:pt x="131" y="22"/>
                    </a:cubicBezTo>
                    <a:cubicBezTo>
                      <a:pt x="153" y="21"/>
                      <a:pt x="166" y="37"/>
                      <a:pt x="177" y="51"/>
                    </a:cubicBezTo>
                    <a:cubicBezTo>
                      <a:pt x="188" y="65"/>
                      <a:pt x="196" y="76"/>
                      <a:pt x="213" y="75"/>
                    </a:cubicBezTo>
                    <a:cubicBezTo>
                      <a:pt x="230" y="73"/>
                      <a:pt x="238" y="62"/>
                      <a:pt x="247" y="47"/>
                    </a:cubicBezTo>
                    <a:cubicBezTo>
                      <a:pt x="256" y="31"/>
                      <a:pt x="266" y="14"/>
                      <a:pt x="290" y="13"/>
                    </a:cubicBezTo>
                    <a:cubicBezTo>
                      <a:pt x="312" y="11"/>
                      <a:pt x="325" y="27"/>
                      <a:pt x="336" y="41"/>
                    </a:cubicBezTo>
                    <a:cubicBezTo>
                      <a:pt x="347" y="54"/>
                      <a:pt x="356" y="66"/>
                      <a:pt x="372" y="65"/>
                    </a:cubicBezTo>
                    <a:cubicBezTo>
                      <a:pt x="389" y="64"/>
                      <a:pt x="397" y="51"/>
                      <a:pt x="406" y="36"/>
                    </a:cubicBezTo>
                    <a:cubicBezTo>
                      <a:pt x="415" y="21"/>
                      <a:pt x="425" y="4"/>
                      <a:pt x="449" y="2"/>
                    </a:cubicBezTo>
                    <a:cubicBezTo>
                      <a:pt x="471" y="1"/>
                      <a:pt x="484" y="16"/>
                      <a:pt x="495" y="30"/>
                    </a:cubicBezTo>
                    <a:cubicBezTo>
                      <a:pt x="506" y="44"/>
                      <a:pt x="515" y="56"/>
                      <a:pt x="531" y="55"/>
                    </a:cubicBezTo>
                    <a:cubicBezTo>
                      <a:pt x="548" y="54"/>
                      <a:pt x="556" y="41"/>
                      <a:pt x="565" y="26"/>
                    </a:cubicBezTo>
                    <a:cubicBezTo>
                      <a:pt x="570" y="18"/>
                      <a:pt x="575" y="9"/>
                      <a:pt x="583" y="2"/>
                    </a:cubicBezTo>
                    <a:cubicBezTo>
                      <a:pt x="585" y="0"/>
                      <a:pt x="589" y="0"/>
                      <a:pt x="591" y="3"/>
                    </a:cubicBezTo>
                    <a:cubicBezTo>
                      <a:pt x="593" y="5"/>
                      <a:pt x="593" y="9"/>
                      <a:pt x="591" y="11"/>
                    </a:cubicBezTo>
                    <a:cubicBezTo>
                      <a:pt x="584" y="16"/>
                      <a:pt x="579" y="24"/>
                      <a:pt x="574" y="32"/>
                    </a:cubicBezTo>
                    <a:cubicBezTo>
                      <a:pt x="566" y="48"/>
                      <a:pt x="555" y="65"/>
                      <a:pt x="532" y="67"/>
                    </a:cubicBezTo>
                    <a:cubicBezTo>
                      <a:pt x="510" y="68"/>
                      <a:pt x="497" y="52"/>
                      <a:pt x="486" y="38"/>
                    </a:cubicBezTo>
                    <a:cubicBezTo>
                      <a:pt x="475" y="24"/>
                      <a:pt x="466" y="13"/>
                      <a:pt x="449" y="14"/>
                    </a:cubicBezTo>
                    <a:cubicBezTo>
                      <a:pt x="432" y="16"/>
                      <a:pt x="424" y="27"/>
                      <a:pt x="415" y="42"/>
                    </a:cubicBezTo>
                    <a:cubicBezTo>
                      <a:pt x="407" y="58"/>
                      <a:pt x="396" y="75"/>
                      <a:pt x="373" y="76"/>
                    </a:cubicBezTo>
                    <a:cubicBezTo>
                      <a:pt x="351" y="78"/>
                      <a:pt x="338" y="63"/>
                      <a:pt x="327" y="48"/>
                    </a:cubicBezTo>
                    <a:cubicBezTo>
                      <a:pt x="316" y="35"/>
                      <a:pt x="306" y="23"/>
                      <a:pt x="290" y="24"/>
                    </a:cubicBezTo>
                    <a:cubicBezTo>
                      <a:pt x="273" y="25"/>
                      <a:pt x="265" y="38"/>
                      <a:pt x="256" y="53"/>
                    </a:cubicBezTo>
                    <a:cubicBezTo>
                      <a:pt x="247" y="68"/>
                      <a:pt x="237" y="85"/>
                      <a:pt x="214" y="87"/>
                    </a:cubicBezTo>
                    <a:cubicBezTo>
                      <a:pt x="191" y="88"/>
                      <a:pt x="179" y="72"/>
                      <a:pt x="168" y="59"/>
                    </a:cubicBezTo>
                    <a:cubicBezTo>
                      <a:pt x="157" y="45"/>
                      <a:pt x="147" y="33"/>
                      <a:pt x="131" y="34"/>
                    </a:cubicBezTo>
                    <a:cubicBezTo>
                      <a:pt x="114" y="35"/>
                      <a:pt x="106" y="48"/>
                      <a:pt x="97" y="63"/>
                    </a:cubicBezTo>
                    <a:cubicBezTo>
                      <a:pt x="88" y="78"/>
                      <a:pt x="78" y="95"/>
                      <a:pt x="55" y="97"/>
                    </a:cubicBezTo>
                    <a:cubicBezTo>
                      <a:pt x="54" y="97"/>
                      <a:pt x="53" y="97"/>
                      <a:pt x="52" y="97"/>
                    </a:cubicBezTo>
                    <a:close/>
                  </a:path>
                </a:pathLst>
              </a:custGeom>
              <a:solidFill>
                <a:srgbClr val="F3F0E9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1"/>
              <p:cNvSpPr/>
              <p:nvPr/>
            </p:nvSpPr>
            <p:spPr>
              <a:xfrm>
                <a:off x="4740109" y="3815351"/>
                <a:ext cx="406994" cy="65838"/>
              </a:xfrm>
              <a:custGeom>
                <a:avLst/>
                <a:gdLst/>
                <a:ahLst/>
                <a:cxnLst/>
                <a:rect l="l" t="t" r="r" b="b"/>
                <a:pathLst>
                  <a:path w="612" h="99" extrusionOk="0">
                    <a:moveTo>
                      <a:pt x="68" y="99"/>
                    </a:moveTo>
                    <a:lnTo>
                      <a:pt x="68" y="99"/>
                    </a:lnTo>
                    <a:cubicBezTo>
                      <a:pt x="46" y="99"/>
                      <a:pt x="34" y="84"/>
                      <a:pt x="24" y="71"/>
                    </a:cubicBezTo>
                    <a:cubicBezTo>
                      <a:pt x="18" y="63"/>
                      <a:pt x="11" y="55"/>
                      <a:pt x="3" y="50"/>
                    </a:cubicBezTo>
                    <a:cubicBezTo>
                      <a:pt x="0" y="49"/>
                      <a:pt x="-1" y="45"/>
                      <a:pt x="1" y="42"/>
                    </a:cubicBezTo>
                    <a:cubicBezTo>
                      <a:pt x="2" y="39"/>
                      <a:pt x="6" y="38"/>
                      <a:pt x="9" y="40"/>
                    </a:cubicBezTo>
                    <a:cubicBezTo>
                      <a:pt x="19" y="45"/>
                      <a:pt x="27" y="55"/>
                      <a:pt x="33" y="64"/>
                    </a:cubicBezTo>
                    <a:cubicBezTo>
                      <a:pt x="44" y="76"/>
                      <a:pt x="53" y="88"/>
                      <a:pt x="70" y="87"/>
                    </a:cubicBezTo>
                    <a:cubicBezTo>
                      <a:pt x="86" y="86"/>
                      <a:pt x="94" y="73"/>
                      <a:pt x="103" y="59"/>
                    </a:cubicBezTo>
                    <a:cubicBezTo>
                      <a:pt x="112" y="43"/>
                      <a:pt x="123" y="26"/>
                      <a:pt x="145" y="24"/>
                    </a:cubicBezTo>
                    <a:cubicBezTo>
                      <a:pt x="169" y="23"/>
                      <a:pt x="181" y="39"/>
                      <a:pt x="192" y="53"/>
                    </a:cubicBezTo>
                    <a:cubicBezTo>
                      <a:pt x="203" y="67"/>
                      <a:pt x="212" y="78"/>
                      <a:pt x="229" y="77"/>
                    </a:cubicBezTo>
                    <a:cubicBezTo>
                      <a:pt x="246" y="76"/>
                      <a:pt x="253" y="64"/>
                      <a:pt x="262" y="49"/>
                    </a:cubicBezTo>
                    <a:cubicBezTo>
                      <a:pt x="271" y="33"/>
                      <a:pt x="282" y="16"/>
                      <a:pt x="304" y="15"/>
                    </a:cubicBezTo>
                    <a:cubicBezTo>
                      <a:pt x="328" y="13"/>
                      <a:pt x="340" y="29"/>
                      <a:pt x="352" y="43"/>
                    </a:cubicBezTo>
                    <a:cubicBezTo>
                      <a:pt x="362" y="57"/>
                      <a:pt x="371" y="68"/>
                      <a:pt x="388" y="67"/>
                    </a:cubicBezTo>
                    <a:cubicBezTo>
                      <a:pt x="405" y="66"/>
                      <a:pt x="412" y="53"/>
                      <a:pt x="421" y="38"/>
                    </a:cubicBezTo>
                    <a:cubicBezTo>
                      <a:pt x="430" y="23"/>
                      <a:pt x="441" y="6"/>
                      <a:pt x="463" y="5"/>
                    </a:cubicBezTo>
                    <a:cubicBezTo>
                      <a:pt x="487" y="3"/>
                      <a:pt x="499" y="19"/>
                      <a:pt x="511" y="33"/>
                    </a:cubicBezTo>
                    <a:cubicBezTo>
                      <a:pt x="521" y="46"/>
                      <a:pt x="530" y="58"/>
                      <a:pt x="547" y="57"/>
                    </a:cubicBezTo>
                    <a:cubicBezTo>
                      <a:pt x="564" y="56"/>
                      <a:pt x="572" y="43"/>
                      <a:pt x="580" y="28"/>
                    </a:cubicBezTo>
                    <a:cubicBezTo>
                      <a:pt x="586" y="19"/>
                      <a:pt x="592" y="8"/>
                      <a:pt x="602" y="2"/>
                    </a:cubicBezTo>
                    <a:cubicBezTo>
                      <a:pt x="605" y="0"/>
                      <a:pt x="609" y="0"/>
                      <a:pt x="610" y="3"/>
                    </a:cubicBezTo>
                    <a:cubicBezTo>
                      <a:pt x="612" y="6"/>
                      <a:pt x="612" y="10"/>
                      <a:pt x="609" y="11"/>
                    </a:cubicBezTo>
                    <a:cubicBezTo>
                      <a:pt x="601" y="17"/>
                      <a:pt x="596" y="25"/>
                      <a:pt x="590" y="34"/>
                    </a:cubicBezTo>
                    <a:cubicBezTo>
                      <a:pt x="581" y="50"/>
                      <a:pt x="571" y="68"/>
                      <a:pt x="548" y="69"/>
                    </a:cubicBezTo>
                    <a:cubicBezTo>
                      <a:pt x="524" y="70"/>
                      <a:pt x="513" y="54"/>
                      <a:pt x="501" y="40"/>
                    </a:cubicBezTo>
                    <a:cubicBezTo>
                      <a:pt x="491" y="26"/>
                      <a:pt x="481" y="16"/>
                      <a:pt x="465" y="17"/>
                    </a:cubicBezTo>
                    <a:cubicBezTo>
                      <a:pt x="448" y="18"/>
                      <a:pt x="440" y="30"/>
                      <a:pt x="431" y="45"/>
                    </a:cubicBezTo>
                    <a:cubicBezTo>
                      <a:pt x="422" y="60"/>
                      <a:pt x="411" y="77"/>
                      <a:pt x="389" y="78"/>
                    </a:cubicBezTo>
                    <a:cubicBezTo>
                      <a:pt x="365" y="80"/>
                      <a:pt x="354" y="65"/>
                      <a:pt x="342" y="50"/>
                    </a:cubicBezTo>
                    <a:cubicBezTo>
                      <a:pt x="332" y="37"/>
                      <a:pt x="322" y="25"/>
                      <a:pt x="305" y="26"/>
                    </a:cubicBezTo>
                    <a:cubicBezTo>
                      <a:pt x="289" y="27"/>
                      <a:pt x="281" y="40"/>
                      <a:pt x="272" y="55"/>
                    </a:cubicBezTo>
                    <a:cubicBezTo>
                      <a:pt x="263" y="71"/>
                      <a:pt x="252" y="87"/>
                      <a:pt x="230" y="89"/>
                    </a:cubicBezTo>
                    <a:cubicBezTo>
                      <a:pt x="206" y="90"/>
                      <a:pt x="194" y="74"/>
                      <a:pt x="183" y="61"/>
                    </a:cubicBezTo>
                    <a:cubicBezTo>
                      <a:pt x="172" y="47"/>
                      <a:pt x="163" y="35"/>
                      <a:pt x="146" y="36"/>
                    </a:cubicBezTo>
                    <a:cubicBezTo>
                      <a:pt x="130" y="37"/>
                      <a:pt x="122" y="50"/>
                      <a:pt x="113" y="65"/>
                    </a:cubicBezTo>
                    <a:cubicBezTo>
                      <a:pt x="104" y="80"/>
                      <a:pt x="93" y="98"/>
                      <a:pt x="71" y="99"/>
                    </a:cubicBezTo>
                    <a:cubicBezTo>
                      <a:pt x="70" y="99"/>
                      <a:pt x="69" y="99"/>
                      <a:pt x="68" y="99"/>
                    </a:cubicBezTo>
                    <a:close/>
                  </a:path>
                </a:pathLst>
              </a:custGeom>
              <a:solidFill>
                <a:srgbClr val="F3F0E9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1"/>
              <p:cNvSpPr/>
              <p:nvPr/>
            </p:nvSpPr>
            <p:spPr>
              <a:xfrm>
                <a:off x="4740109" y="3881189"/>
                <a:ext cx="417634" cy="69828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05" extrusionOk="0">
                    <a:moveTo>
                      <a:pt x="68" y="105"/>
                    </a:moveTo>
                    <a:lnTo>
                      <a:pt x="68" y="105"/>
                    </a:lnTo>
                    <a:cubicBezTo>
                      <a:pt x="47" y="105"/>
                      <a:pt x="35" y="89"/>
                      <a:pt x="25" y="77"/>
                    </a:cubicBezTo>
                    <a:cubicBezTo>
                      <a:pt x="18" y="68"/>
                      <a:pt x="12" y="60"/>
                      <a:pt x="3" y="56"/>
                    </a:cubicBezTo>
                    <a:cubicBezTo>
                      <a:pt x="0" y="54"/>
                      <a:pt x="-1" y="50"/>
                      <a:pt x="1" y="48"/>
                    </a:cubicBezTo>
                    <a:cubicBezTo>
                      <a:pt x="2" y="45"/>
                      <a:pt x="6" y="43"/>
                      <a:pt x="9" y="45"/>
                    </a:cubicBezTo>
                    <a:cubicBezTo>
                      <a:pt x="19" y="51"/>
                      <a:pt x="27" y="60"/>
                      <a:pt x="33" y="69"/>
                    </a:cubicBezTo>
                    <a:cubicBezTo>
                      <a:pt x="44" y="82"/>
                      <a:pt x="53" y="94"/>
                      <a:pt x="70" y="93"/>
                    </a:cubicBezTo>
                    <a:cubicBezTo>
                      <a:pt x="87" y="92"/>
                      <a:pt x="94" y="80"/>
                      <a:pt x="103" y="65"/>
                    </a:cubicBezTo>
                    <a:cubicBezTo>
                      <a:pt x="113" y="49"/>
                      <a:pt x="123" y="31"/>
                      <a:pt x="146" y="30"/>
                    </a:cubicBezTo>
                    <a:cubicBezTo>
                      <a:pt x="169" y="30"/>
                      <a:pt x="182" y="45"/>
                      <a:pt x="192" y="59"/>
                    </a:cubicBezTo>
                    <a:cubicBezTo>
                      <a:pt x="203" y="73"/>
                      <a:pt x="212" y="84"/>
                      <a:pt x="229" y="82"/>
                    </a:cubicBezTo>
                    <a:cubicBezTo>
                      <a:pt x="246" y="82"/>
                      <a:pt x="253" y="69"/>
                      <a:pt x="262" y="54"/>
                    </a:cubicBezTo>
                    <a:cubicBezTo>
                      <a:pt x="272" y="39"/>
                      <a:pt x="282" y="22"/>
                      <a:pt x="305" y="21"/>
                    </a:cubicBezTo>
                    <a:cubicBezTo>
                      <a:pt x="328" y="19"/>
                      <a:pt x="341" y="34"/>
                      <a:pt x="352" y="49"/>
                    </a:cubicBezTo>
                    <a:cubicBezTo>
                      <a:pt x="362" y="62"/>
                      <a:pt x="371" y="74"/>
                      <a:pt x="388" y="73"/>
                    </a:cubicBezTo>
                    <a:cubicBezTo>
                      <a:pt x="406" y="72"/>
                      <a:pt x="412" y="59"/>
                      <a:pt x="421" y="44"/>
                    </a:cubicBezTo>
                    <a:cubicBezTo>
                      <a:pt x="431" y="28"/>
                      <a:pt x="441" y="12"/>
                      <a:pt x="465" y="10"/>
                    </a:cubicBezTo>
                    <a:cubicBezTo>
                      <a:pt x="487" y="9"/>
                      <a:pt x="500" y="25"/>
                      <a:pt x="511" y="38"/>
                    </a:cubicBezTo>
                    <a:cubicBezTo>
                      <a:pt x="521" y="52"/>
                      <a:pt x="530" y="64"/>
                      <a:pt x="547" y="63"/>
                    </a:cubicBezTo>
                    <a:cubicBezTo>
                      <a:pt x="565" y="62"/>
                      <a:pt x="572" y="49"/>
                      <a:pt x="580" y="34"/>
                    </a:cubicBezTo>
                    <a:cubicBezTo>
                      <a:pt x="589" y="20"/>
                      <a:pt x="600" y="3"/>
                      <a:pt x="621" y="0"/>
                    </a:cubicBezTo>
                    <a:cubicBezTo>
                      <a:pt x="625" y="0"/>
                      <a:pt x="628" y="2"/>
                      <a:pt x="628" y="6"/>
                    </a:cubicBezTo>
                    <a:cubicBezTo>
                      <a:pt x="628" y="9"/>
                      <a:pt x="626" y="12"/>
                      <a:pt x="623" y="12"/>
                    </a:cubicBezTo>
                    <a:cubicBezTo>
                      <a:pt x="607" y="14"/>
                      <a:pt x="599" y="26"/>
                      <a:pt x="591" y="40"/>
                    </a:cubicBezTo>
                    <a:cubicBezTo>
                      <a:pt x="581" y="56"/>
                      <a:pt x="572" y="73"/>
                      <a:pt x="548" y="75"/>
                    </a:cubicBezTo>
                    <a:cubicBezTo>
                      <a:pt x="525" y="76"/>
                      <a:pt x="513" y="60"/>
                      <a:pt x="502" y="46"/>
                    </a:cubicBezTo>
                    <a:cubicBezTo>
                      <a:pt x="491" y="32"/>
                      <a:pt x="482" y="21"/>
                      <a:pt x="465" y="22"/>
                    </a:cubicBezTo>
                    <a:cubicBezTo>
                      <a:pt x="448" y="23"/>
                      <a:pt x="441" y="35"/>
                      <a:pt x="432" y="50"/>
                    </a:cubicBezTo>
                    <a:cubicBezTo>
                      <a:pt x="422" y="66"/>
                      <a:pt x="412" y="84"/>
                      <a:pt x="389" y="84"/>
                    </a:cubicBezTo>
                    <a:cubicBezTo>
                      <a:pt x="366" y="85"/>
                      <a:pt x="354" y="70"/>
                      <a:pt x="343" y="56"/>
                    </a:cubicBezTo>
                    <a:cubicBezTo>
                      <a:pt x="332" y="42"/>
                      <a:pt x="323" y="31"/>
                      <a:pt x="305" y="32"/>
                    </a:cubicBezTo>
                    <a:cubicBezTo>
                      <a:pt x="289" y="33"/>
                      <a:pt x="282" y="46"/>
                      <a:pt x="273" y="61"/>
                    </a:cubicBezTo>
                    <a:cubicBezTo>
                      <a:pt x="263" y="76"/>
                      <a:pt x="253" y="93"/>
                      <a:pt x="230" y="94"/>
                    </a:cubicBezTo>
                    <a:cubicBezTo>
                      <a:pt x="207" y="96"/>
                      <a:pt x="194" y="81"/>
                      <a:pt x="184" y="66"/>
                    </a:cubicBezTo>
                    <a:cubicBezTo>
                      <a:pt x="173" y="53"/>
                      <a:pt x="164" y="41"/>
                      <a:pt x="146" y="42"/>
                    </a:cubicBezTo>
                    <a:cubicBezTo>
                      <a:pt x="130" y="43"/>
                      <a:pt x="123" y="56"/>
                      <a:pt x="114" y="71"/>
                    </a:cubicBezTo>
                    <a:cubicBezTo>
                      <a:pt x="104" y="86"/>
                      <a:pt x="94" y="103"/>
                      <a:pt x="71" y="105"/>
                    </a:cubicBezTo>
                    <a:cubicBezTo>
                      <a:pt x="70" y="105"/>
                      <a:pt x="69" y="105"/>
                      <a:pt x="68" y="105"/>
                    </a:cubicBezTo>
                    <a:close/>
                  </a:path>
                </a:pathLst>
              </a:custGeom>
              <a:solidFill>
                <a:srgbClr val="F3F0E9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1"/>
              <p:cNvSpPr/>
              <p:nvPr/>
            </p:nvSpPr>
            <p:spPr>
              <a:xfrm>
                <a:off x="4740109" y="3988258"/>
                <a:ext cx="28596" cy="31256"/>
              </a:xfrm>
              <a:custGeom>
                <a:avLst/>
                <a:gdLst/>
                <a:ahLst/>
                <a:cxnLst/>
                <a:rect l="l" t="t" r="r" b="b"/>
                <a:pathLst>
                  <a:path w="43" h="47" extrusionOk="0">
                    <a:moveTo>
                      <a:pt x="37" y="47"/>
                    </a:moveTo>
                    <a:lnTo>
                      <a:pt x="37" y="47"/>
                    </a:lnTo>
                    <a:cubicBezTo>
                      <a:pt x="35" y="47"/>
                      <a:pt x="34" y="46"/>
                      <a:pt x="33" y="45"/>
                    </a:cubicBezTo>
                    <a:cubicBezTo>
                      <a:pt x="29" y="40"/>
                      <a:pt x="24" y="34"/>
                      <a:pt x="20" y="30"/>
                    </a:cubicBezTo>
                    <a:cubicBezTo>
                      <a:pt x="14" y="23"/>
                      <a:pt x="9" y="16"/>
                      <a:pt x="2" y="11"/>
                    </a:cubicBezTo>
                    <a:cubicBezTo>
                      <a:pt x="0" y="9"/>
                      <a:pt x="-1" y="6"/>
                      <a:pt x="1" y="3"/>
                    </a:cubicBezTo>
                    <a:cubicBezTo>
                      <a:pt x="3" y="0"/>
                      <a:pt x="7" y="0"/>
                      <a:pt x="9" y="2"/>
                    </a:cubicBezTo>
                    <a:cubicBezTo>
                      <a:pt x="17" y="7"/>
                      <a:pt x="23" y="15"/>
                      <a:pt x="29" y="22"/>
                    </a:cubicBezTo>
                    <a:cubicBezTo>
                      <a:pt x="33" y="28"/>
                      <a:pt x="37" y="32"/>
                      <a:pt x="41" y="36"/>
                    </a:cubicBezTo>
                    <a:cubicBezTo>
                      <a:pt x="43" y="38"/>
                      <a:pt x="44" y="42"/>
                      <a:pt x="41" y="45"/>
                    </a:cubicBezTo>
                    <a:cubicBezTo>
                      <a:pt x="40" y="46"/>
                      <a:pt x="39" y="47"/>
                      <a:pt x="37" y="47"/>
                    </a:cubicBezTo>
                    <a:close/>
                  </a:path>
                </a:pathLst>
              </a:custGeom>
              <a:solidFill>
                <a:srgbClr val="F3F0E9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1"/>
              <p:cNvSpPr/>
              <p:nvPr/>
            </p:nvSpPr>
            <p:spPr>
              <a:xfrm>
                <a:off x="5027398" y="3963652"/>
                <a:ext cx="34581" cy="14631"/>
              </a:xfrm>
              <a:custGeom>
                <a:avLst/>
                <a:gdLst/>
                <a:ahLst/>
                <a:cxnLst/>
                <a:rect l="l" t="t" r="r" b="b"/>
                <a:pathLst>
                  <a:path w="52" h="22" extrusionOk="0">
                    <a:moveTo>
                      <a:pt x="5" y="22"/>
                    </a:moveTo>
                    <a:lnTo>
                      <a:pt x="5" y="22"/>
                    </a:lnTo>
                    <a:cubicBezTo>
                      <a:pt x="4" y="22"/>
                      <a:pt x="2" y="21"/>
                      <a:pt x="1" y="20"/>
                    </a:cubicBezTo>
                    <a:cubicBezTo>
                      <a:pt x="-1" y="17"/>
                      <a:pt x="-1" y="14"/>
                      <a:pt x="1" y="12"/>
                    </a:cubicBezTo>
                    <a:cubicBezTo>
                      <a:pt x="9" y="5"/>
                      <a:pt x="18" y="1"/>
                      <a:pt x="28" y="0"/>
                    </a:cubicBezTo>
                    <a:cubicBezTo>
                      <a:pt x="35" y="0"/>
                      <a:pt x="42" y="1"/>
                      <a:pt x="49" y="5"/>
                    </a:cubicBezTo>
                    <a:cubicBezTo>
                      <a:pt x="52" y="7"/>
                      <a:pt x="53" y="10"/>
                      <a:pt x="51" y="12"/>
                    </a:cubicBezTo>
                    <a:cubicBezTo>
                      <a:pt x="50" y="15"/>
                      <a:pt x="46" y="16"/>
                      <a:pt x="43" y="15"/>
                    </a:cubicBezTo>
                    <a:cubicBezTo>
                      <a:pt x="38" y="12"/>
                      <a:pt x="33" y="12"/>
                      <a:pt x="29" y="12"/>
                    </a:cubicBezTo>
                    <a:cubicBezTo>
                      <a:pt x="21" y="12"/>
                      <a:pt x="15" y="15"/>
                      <a:pt x="9" y="20"/>
                    </a:cubicBezTo>
                    <a:cubicBezTo>
                      <a:pt x="8" y="21"/>
                      <a:pt x="7" y="22"/>
                      <a:pt x="5" y="22"/>
                    </a:cubicBezTo>
                    <a:close/>
                  </a:path>
                </a:pathLst>
              </a:custGeom>
              <a:solidFill>
                <a:srgbClr val="F3F0E9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1"/>
              <p:cNvSpPr/>
              <p:nvPr/>
            </p:nvSpPr>
            <p:spPr>
              <a:xfrm>
                <a:off x="4913014" y="3970967"/>
                <a:ext cx="53202" cy="25271"/>
              </a:xfrm>
              <a:custGeom>
                <a:avLst/>
                <a:gdLst/>
                <a:ahLst/>
                <a:cxnLst/>
                <a:rect l="l" t="t" r="r" b="b"/>
                <a:pathLst>
                  <a:path w="80" h="38" extrusionOk="0">
                    <a:moveTo>
                      <a:pt x="6" y="38"/>
                    </a:moveTo>
                    <a:lnTo>
                      <a:pt x="6" y="38"/>
                    </a:lnTo>
                    <a:cubicBezTo>
                      <a:pt x="5" y="38"/>
                      <a:pt x="4" y="37"/>
                      <a:pt x="3" y="37"/>
                    </a:cubicBezTo>
                    <a:cubicBezTo>
                      <a:pt x="0" y="35"/>
                      <a:pt x="-1" y="31"/>
                      <a:pt x="1" y="28"/>
                    </a:cubicBezTo>
                    <a:cubicBezTo>
                      <a:pt x="9" y="15"/>
                      <a:pt x="20" y="1"/>
                      <a:pt x="41" y="0"/>
                    </a:cubicBezTo>
                    <a:cubicBezTo>
                      <a:pt x="59" y="-1"/>
                      <a:pt x="70" y="8"/>
                      <a:pt x="78" y="17"/>
                    </a:cubicBezTo>
                    <a:cubicBezTo>
                      <a:pt x="81" y="19"/>
                      <a:pt x="80" y="23"/>
                      <a:pt x="78" y="25"/>
                    </a:cubicBezTo>
                    <a:cubicBezTo>
                      <a:pt x="75" y="28"/>
                      <a:pt x="72" y="27"/>
                      <a:pt x="69" y="25"/>
                    </a:cubicBezTo>
                    <a:cubicBezTo>
                      <a:pt x="60" y="14"/>
                      <a:pt x="51" y="10"/>
                      <a:pt x="42" y="11"/>
                    </a:cubicBezTo>
                    <a:cubicBezTo>
                      <a:pt x="28" y="12"/>
                      <a:pt x="20" y="20"/>
                      <a:pt x="11" y="35"/>
                    </a:cubicBezTo>
                    <a:cubicBezTo>
                      <a:pt x="10" y="37"/>
                      <a:pt x="8" y="38"/>
                      <a:pt x="6" y="38"/>
                    </a:cubicBezTo>
                    <a:close/>
                  </a:path>
                </a:pathLst>
              </a:custGeom>
              <a:solidFill>
                <a:srgbClr val="F3F0E9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1"/>
              <p:cNvSpPr/>
              <p:nvPr/>
            </p:nvSpPr>
            <p:spPr>
              <a:xfrm>
                <a:off x="4800626" y="3976953"/>
                <a:ext cx="67167" cy="35911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4" extrusionOk="0">
                    <a:moveTo>
                      <a:pt x="6" y="54"/>
                    </a:moveTo>
                    <a:lnTo>
                      <a:pt x="6" y="54"/>
                    </a:lnTo>
                    <a:cubicBezTo>
                      <a:pt x="4" y="54"/>
                      <a:pt x="3" y="54"/>
                      <a:pt x="2" y="53"/>
                    </a:cubicBezTo>
                    <a:cubicBezTo>
                      <a:pt x="-1" y="51"/>
                      <a:pt x="-1" y="48"/>
                      <a:pt x="1" y="46"/>
                    </a:cubicBezTo>
                    <a:cubicBezTo>
                      <a:pt x="3" y="42"/>
                      <a:pt x="5" y="39"/>
                      <a:pt x="7" y="35"/>
                    </a:cubicBezTo>
                    <a:cubicBezTo>
                      <a:pt x="17" y="19"/>
                      <a:pt x="27" y="2"/>
                      <a:pt x="50" y="0"/>
                    </a:cubicBezTo>
                    <a:cubicBezTo>
                      <a:pt x="73" y="-1"/>
                      <a:pt x="86" y="15"/>
                      <a:pt x="97" y="29"/>
                    </a:cubicBezTo>
                    <a:cubicBezTo>
                      <a:pt x="99" y="32"/>
                      <a:pt x="99" y="32"/>
                      <a:pt x="99" y="32"/>
                    </a:cubicBezTo>
                    <a:cubicBezTo>
                      <a:pt x="101" y="34"/>
                      <a:pt x="101" y="38"/>
                      <a:pt x="98" y="40"/>
                    </a:cubicBezTo>
                    <a:cubicBezTo>
                      <a:pt x="96" y="42"/>
                      <a:pt x="92" y="42"/>
                      <a:pt x="90" y="39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77" y="23"/>
                      <a:pt x="68" y="11"/>
                      <a:pt x="51" y="12"/>
                    </a:cubicBezTo>
                    <a:cubicBezTo>
                      <a:pt x="35" y="13"/>
                      <a:pt x="27" y="26"/>
                      <a:pt x="18" y="41"/>
                    </a:cubicBezTo>
                    <a:cubicBezTo>
                      <a:pt x="15" y="45"/>
                      <a:pt x="13" y="48"/>
                      <a:pt x="11" y="52"/>
                    </a:cubicBezTo>
                    <a:cubicBezTo>
                      <a:pt x="9" y="53"/>
                      <a:pt x="8" y="54"/>
                      <a:pt x="6" y="54"/>
                    </a:cubicBezTo>
                    <a:close/>
                  </a:path>
                </a:pathLst>
              </a:custGeom>
              <a:solidFill>
                <a:srgbClr val="F3F0E9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1"/>
              <p:cNvSpPr/>
              <p:nvPr/>
            </p:nvSpPr>
            <p:spPr>
              <a:xfrm>
                <a:off x="4658311" y="2696110"/>
                <a:ext cx="486796" cy="71690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078" extrusionOk="0">
                    <a:moveTo>
                      <a:pt x="1" y="460"/>
                    </a:moveTo>
                    <a:lnTo>
                      <a:pt x="1" y="460"/>
                    </a:lnTo>
                    <a:cubicBezTo>
                      <a:pt x="-7" y="419"/>
                      <a:pt x="16" y="380"/>
                      <a:pt x="53" y="368"/>
                    </a:cubicBezTo>
                    <a:cubicBezTo>
                      <a:pt x="46" y="327"/>
                      <a:pt x="38" y="286"/>
                      <a:pt x="30" y="244"/>
                    </a:cubicBezTo>
                    <a:cubicBezTo>
                      <a:pt x="11" y="148"/>
                      <a:pt x="96" y="54"/>
                      <a:pt x="210" y="33"/>
                    </a:cubicBezTo>
                    <a:cubicBezTo>
                      <a:pt x="363" y="4"/>
                      <a:pt x="363" y="4"/>
                      <a:pt x="363" y="4"/>
                    </a:cubicBezTo>
                    <a:cubicBezTo>
                      <a:pt x="464" y="-15"/>
                      <a:pt x="564" y="35"/>
                      <a:pt x="591" y="116"/>
                    </a:cubicBezTo>
                    <a:cubicBezTo>
                      <a:pt x="615" y="186"/>
                      <a:pt x="639" y="256"/>
                      <a:pt x="662" y="327"/>
                    </a:cubicBezTo>
                    <a:cubicBezTo>
                      <a:pt x="684" y="392"/>
                      <a:pt x="714" y="460"/>
                      <a:pt x="728" y="528"/>
                    </a:cubicBezTo>
                    <a:cubicBezTo>
                      <a:pt x="748" y="632"/>
                      <a:pt x="675" y="733"/>
                      <a:pt x="583" y="771"/>
                    </a:cubicBezTo>
                    <a:cubicBezTo>
                      <a:pt x="545" y="785"/>
                      <a:pt x="545" y="785"/>
                      <a:pt x="545" y="785"/>
                    </a:cubicBezTo>
                    <a:cubicBezTo>
                      <a:pt x="545" y="786"/>
                      <a:pt x="545" y="786"/>
                      <a:pt x="545" y="786"/>
                    </a:cubicBezTo>
                    <a:cubicBezTo>
                      <a:pt x="554" y="836"/>
                      <a:pt x="554" y="836"/>
                      <a:pt x="554" y="836"/>
                    </a:cubicBezTo>
                    <a:cubicBezTo>
                      <a:pt x="576" y="946"/>
                      <a:pt x="505" y="1053"/>
                      <a:pt x="397" y="1074"/>
                    </a:cubicBezTo>
                    <a:cubicBezTo>
                      <a:pt x="288" y="1096"/>
                      <a:pt x="182" y="1022"/>
                      <a:pt x="160" y="911"/>
                    </a:cubicBezTo>
                    <a:cubicBezTo>
                      <a:pt x="148" y="843"/>
                      <a:pt x="134" y="776"/>
                      <a:pt x="120" y="708"/>
                    </a:cubicBezTo>
                    <a:cubicBezTo>
                      <a:pt x="108" y="648"/>
                      <a:pt x="96" y="588"/>
                      <a:pt x="85" y="528"/>
                    </a:cubicBezTo>
                    <a:cubicBezTo>
                      <a:pt x="46" y="530"/>
                      <a:pt x="9" y="502"/>
                      <a:pt x="1" y="460"/>
                    </a:cubicBez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1"/>
              <p:cNvSpPr/>
              <p:nvPr/>
            </p:nvSpPr>
            <p:spPr>
              <a:xfrm>
                <a:off x="4869123" y="3212171"/>
                <a:ext cx="160935" cy="55862"/>
              </a:xfrm>
              <a:custGeom>
                <a:avLst/>
                <a:gdLst/>
                <a:ahLst/>
                <a:cxnLst/>
                <a:rect l="l" t="t" r="r" b="b"/>
                <a:pathLst>
                  <a:path w="242" h="84" extrusionOk="0">
                    <a:moveTo>
                      <a:pt x="229" y="0"/>
                    </a:moveTo>
                    <a:lnTo>
                      <a:pt x="229" y="0"/>
                    </a:lnTo>
                    <a:cubicBezTo>
                      <a:pt x="191" y="16"/>
                      <a:pt x="128" y="33"/>
                      <a:pt x="0" y="21"/>
                    </a:cubicBezTo>
                    <a:cubicBezTo>
                      <a:pt x="242" y="84"/>
                      <a:pt x="242" y="84"/>
                      <a:pt x="242" y="84"/>
                    </a:cubicBezTo>
                    <a:lnTo>
                      <a:pt x="2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1"/>
              <p:cNvSpPr/>
              <p:nvPr/>
            </p:nvSpPr>
            <p:spPr>
              <a:xfrm>
                <a:off x="5045354" y="2902934"/>
                <a:ext cx="25936" cy="25271"/>
              </a:xfrm>
              <a:custGeom>
                <a:avLst/>
                <a:gdLst/>
                <a:ahLst/>
                <a:cxnLst/>
                <a:rect l="l" t="t" r="r" b="b"/>
                <a:pathLst>
                  <a:path w="39" h="38" extrusionOk="0">
                    <a:moveTo>
                      <a:pt x="38" y="16"/>
                    </a:moveTo>
                    <a:lnTo>
                      <a:pt x="38" y="16"/>
                    </a:lnTo>
                    <a:cubicBezTo>
                      <a:pt x="40" y="26"/>
                      <a:pt x="33" y="36"/>
                      <a:pt x="22" y="38"/>
                    </a:cubicBezTo>
                    <a:cubicBezTo>
                      <a:pt x="12" y="40"/>
                      <a:pt x="3" y="33"/>
                      <a:pt x="0" y="23"/>
                    </a:cubicBezTo>
                    <a:cubicBezTo>
                      <a:pt x="-2" y="12"/>
                      <a:pt x="4" y="2"/>
                      <a:pt x="15" y="0"/>
                    </a:cubicBezTo>
                    <a:cubicBezTo>
                      <a:pt x="25" y="-2"/>
                      <a:pt x="36" y="5"/>
                      <a:pt x="38" y="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1"/>
              <p:cNvSpPr/>
              <p:nvPr/>
            </p:nvSpPr>
            <p:spPr>
              <a:xfrm>
                <a:off x="4910354" y="2942170"/>
                <a:ext cx="25936" cy="24606"/>
              </a:xfrm>
              <a:custGeom>
                <a:avLst/>
                <a:gdLst/>
                <a:ahLst/>
                <a:cxnLst/>
                <a:rect l="l" t="t" r="r" b="b"/>
                <a:pathLst>
                  <a:path w="39" h="37" extrusionOk="0">
                    <a:moveTo>
                      <a:pt x="38" y="15"/>
                    </a:moveTo>
                    <a:lnTo>
                      <a:pt x="38" y="15"/>
                    </a:lnTo>
                    <a:cubicBezTo>
                      <a:pt x="40" y="26"/>
                      <a:pt x="33" y="35"/>
                      <a:pt x="23" y="37"/>
                    </a:cubicBezTo>
                    <a:cubicBezTo>
                      <a:pt x="12" y="39"/>
                      <a:pt x="2" y="32"/>
                      <a:pt x="0" y="23"/>
                    </a:cubicBezTo>
                    <a:cubicBezTo>
                      <a:pt x="-2" y="12"/>
                      <a:pt x="5" y="2"/>
                      <a:pt x="15" y="0"/>
                    </a:cubicBezTo>
                    <a:cubicBezTo>
                      <a:pt x="26" y="-2"/>
                      <a:pt x="36" y="5"/>
                      <a:pt x="38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1"/>
              <p:cNvSpPr/>
              <p:nvPr/>
            </p:nvSpPr>
            <p:spPr>
              <a:xfrm>
                <a:off x="4980181" y="2961456"/>
                <a:ext cx="45887" cy="28596"/>
              </a:xfrm>
              <a:custGeom>
                <a:avLst/>
                <a:gdLst/>
                <a:ahLst/>
                <a:cxnLst/>
                <a:rect l="l" t="t" r="r" b="b"/>
                <a:pathLst>
                  <a:path w="69" h="43" extrusionOk="0">
                    <a:moveTo>
                      <a:pt x="7" y="43"/>
                    </a:moveTo>
                    <a:lnTo>
                      <a:pt x="7" y="43"/>
                    </a:lnTo>
                    <a:cubicBezTo>
                      <a:pt x="4" y="43"/>
                      <a:pt x="2" y="42"/>
                      <a:pt x="1" y="39"/>
                    </a:cubicBezTo>
                    <a:cubicBezTo>
                      <a:pt x="-3" y="23"/>
                      <a:pt x="9" y="5"/>
                      <a:pt x="28" y="0"/>
                    </a:cubicBezTo>
                    <a:cubicBezTo>
                      <a:pt x="38" y="-1"/>
                      <a:pt x="48" y="0"/>
                      <a:pt x="56" y="4"/>
                    </a:cubicBezTo>
                    <a:cubicBezTo>
                      <a:pt x="62" y="7"/>
                      <a:pt x="67" y="13"/>
                      <a:pt x="69" y="20"/>
                    </a:cubicBezTo>
                    <a:cubicBezTo>
                      <a:pt x="70" y="24"/>
                      <a:pt x="68" y="27"/>
                      <a:pt x="65" y="28"/>
                    </a:cubicBezTo>
                    <a:cubicBezTo>
                      <a:pt x="61" y="29"/>
                      <a:pt x="58" y="27"/>
                      <a:pt x="57" y="24"/>
                    </a:cubicBezTo>
                    <a:cubicBezTo>
                      <a:pt x="56" y="19"/>
                      <a:pt x="52" y="16"/>
                      <a:pt x="50" y="14"/>
                    </a:cubicBezTo>
                    <a:cubicBezTo>
                      <a:pt x="45" y="11"/>
                      <a:pt x="38" y="10"/>
                      <a:pt x="31" y="12"/>
                    </a:cubicBezTo>
                    <a:cubicBezTo>
                      <a:pt x="18" y="15"/>
                      <a:pt x="10" y="26"/>
                      <a:pt x="13" y="36"/>
                    </a:cubicBezTo>
                    <a:cubicBezTo>
                      <a:pt x="13" y="39"/>
                      <a:pt x="12" y="42"/>
                      <a:pt x="8" y="43"/>
                    </a:cubicBezTo>
                    <a:lnTo>
                      <a:pt x="7" y="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1"/>
              <p:cNvSpPr/>
              <p:nvPr/>
            </p:nvSpPr>
            <p:spPr>
              <a:xfrm>
                <a:off x="4929640" y="3015988"/>
                <a:ext cx="106404" cy="3258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49" extrusionOk="0">
                    <a:moveTo>
                      <a:pt x="83" y="49"/>
                    </a:moveTo>
                    <a:lnTo>
                      <a:pt x="83" y="49"/>
                    </a:lnTo>
                    <a:cubicBezTo>
                      <a:pt x="78" y="49"/>
                      <a:pt x="73" y="48"/>
                      <a:pt x="68" y="47"/>
                    </a:cubicBezTo>
                    <a:cubicBezTo>
                      <a:pt x="42" y="43"/>
                      <a:pt x="17" y="29"/>
                      <a:pt x="1" y="10"/>
                    </a:cubicBezTo>
                    <a:cubicBezTo>
                      <a:pt x="-1" y="7"/>
                      <a:pt x="-1" y="4"/>
                      <a:pt x="2" y="1"/>
                    </a:cubicBezTo>
                    <a:cubicBezTo>
                      <a:pt x="4" y="-1"/>
                      <a:pt x="8" y="0"/>
                      <a:pt x="10" y="2"/>
                    </a:cubicBezTo>
                    <a:cubicBezTo>
                      <a:pt x="25" y="20"/>
                      <a:pt x="47" y="32"/>
                      <a:pt x="70" y="35"/>
                    </a:cubicBezTo>
                    <a:cubicBezTo>
                      <a:pt x="99" y="40"/>
                      <a:pt x="128" y="30"/>
                      <a:pt x="149" y="11"/>
                    </a:cubicBezTo>
                    <a:cubicBezTo>
                      <a:pt x="152" y="9"/>
                      <a:pt x="156" y="9"/>
                      <a:pt x="158" y="11"/>
                    </a:cubicBezTo>
                    <a:cubicBezTo>
                      <a:pt x="160" y="14"/>
                      <a:pt x="160" y="18"/>
                      <a:pt x="158" y="20"/>
                    </a:cubicBezTo>
                    <a:cubicBezTo>
                      <a:pt x="137" y="38"/>
                      <a:pt x="111" y="49"/>
                      <a:pt x="83" y="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1"/>
              <p:cNvSpPr/>
              <p:nvPr/>
            </p:nvSpPr>
            <p:spPr>
              <a:xfrm>
                <a:off x="4690232" y="2965446"/>
                <a:ext cx="42561" cy="59852"/>
              </a:xfrm>
              <a:custGeom>
                <a:avLst/>
                <a:gdLst/>
                <a:ahLst/>
                <a:cxnLst/>
                <a:rect l="l" t="t" r="r" b="b"/>
                <a:pathLst>
                  <a:path w="64" h="90" extrusionOk="0">
                    <a:moveTo>
                      <a:pt x="25" y="90"/>
                    </a:moveTo>
                    <a:lnTo>
                      <a:pt x="25" y="90"/>
                    </a:lnTo>
                    <a:cubicBezTo>
                      <a:pt x="22" y="90"/>
                      <a:pt x="19" y="88"/>
                      <a:pt x="19" y="85"/>
                    </a:cubicBezTo>
                    <a:cubicBezTo>
                      <a:pt x="18" y="82"/>
                      <a:pt x="20" y="79"/>
                      <a:pt x="23" y="78"/>
                    </a:cubicBezTo>
                    <a:cubicBezTo>
                      <a:pt x="38" y="75"/>
                      <a:pt x="48" y="67"/>
                      <a:pt x="52" y="55"/>
                    </a:cubicBezTo>
                    <a:cubicBezTo>
                      <a:pt x="54" y="44"/>
                      <a:pt x="50" y="30"/>
                      <a:pt x="42" y="21"/>
                    </a:cubicBezTo>
                    <a:cubicBezTo>
                      <a:pt x="33" y="13"/>
                      <a:pt x="21" y="10"/>
                      <a:pt x="7" y="15"/>
                    </a:cubicBezTo>
                    <a:cubicBezTo>
                      <a:pt x="4" y="16"/>
                      <a:pt x="1" y="14"/>
                      <a:pt x="0" y="11"/>
                    </a:cubicBezTo>
                    <a:cubicBezTo>
                      <a:pt x="-1" y="8"/>
                      <a:pt x="0" y="4"/>
                      <a:pt x="3" y="3"/>
                    </a:cubicBezTo>
                    <a:cubicBezTo>
                      <a:pt x="21" y="-3"/>
                      <a:pt x="38" y="1"/>
                      <a:pt x="50" y="13"/>
                    </a:cubicBezTo>
                    <a:cubicBezTo>
                      <a:pt x="62" y="24"/>
                      <a:pt x="67" y="43"/>
                      <a:pt x="62" y="58"/>
                    </a:cubicBezTo>
                    <a:cubicBezTo>
                      <a:pt x="60" y="68"/>
                      <a:pt x="52" y="85"/>
                      <a:pt x="26" y="90"/>
                    </a:cubicBezTo>
                    <a:cubicBezTo>
                      <a:pt x="25" y="90"/>
                      <a:pt x="25" y="90"/>
                      <a:pt x="25" y="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>
                <a:off x="4862473" y="2893623"/>
                <a:ext cx="87783" cy="33916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1" extrusionOk="0">
                    <a:moveTo>
                      <a:pt x="6" y="51"/>
                    </a:moveTo>
                    <a:lnTo>
                      <a:pt x="6" y="51"/>
                    </a:lnTo>
                    <a:cubicBezTo>
                      <a:pt x="5" y="51"/>
                      <a:pt x="3" y="51"/>
                      <a:pt x="2" y="50"/>
                    </a:cubicBezTo>
                    <a:cubicBezTo>
                      <a:pt x="0" y="49"/>
                      <a:pt x="-1" y="45"/>
                      <a:pt x="2" y="42"/>
                    </a:cubicBezTo>
                    <a:cubicBezTo>
                      <a:pt x="61" y="-31"/>
                      <a:pt x="128" y="14"/>
                      <a:pt x="129" y="15"/>
                    </a:cubicBezTo>
                    <a:cubicBezTo>
                      <a:pt x="132" y="16"/>
                      <a:pt x="133" y="20"/>
                      <a:pt x="131" y="23"/>
                    </a:cubicBezTo>
                    <a:cubicBezTo>
                      <a:pt x="129" y="26"/>
                      <a:pt x="125" y="26"/>
                      <a:pt x="122" y="24"/>
                    </a:cubicBezTo>
                    <a:cubicBezTo>
                      <a:pt x="120" y="23"/>
                      <a:pt x="64" y="-15"/>
                      <a:pt x="10" y="49"/>
                    </a:cubicBezTo>
                    <a:cubicBezTo>
                      <a:pt x="10" y="51"/>
                      <a:pt x="8" y="51"/>
                      <a:pt x="6" y="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1"/>
              <p:cNvSpPr/>
              <p:nvPr/>
            </p:nvSpPr>
            <p:spPr>
              <a:xfrm>
                <a:off x="5010107" y="2857712"/>
                <a:ext cx="86453" cy="33251"/>
              </a:xfrm>
              <a:custGeom>
                <a:avLst/>
                <a:gdLst/>
                <a:ahLst/>
                <a:cxnLst/>
                <a:rect l="l" t="t" r="r" b="b"/>
                <a:pathLst>
                  <a:path w="130" h="50" extrusionOk="0">
                    <a:moveTo>
                      <a:pt x="5" y="50"/>
                    </a:moveTo>
                    <a:lnTo>
                      <a:pt x="5" y="50"/>
                    </a:lnTo>
                    <a:cubicBezTo>
                      <a:pt x="4" y="50"/>
                      <a:pt x="3" y="50"/>
                      <a:pt x="2" y="49"/>
                    </a:cubicBezTo>
                    <a:cubicBezTo>
                      <a:pt x="-1" y="47"/>
                      <a:pt x="-1" y="44"/>
                      <a:pt x="1" y="41"/>
                    </a:cubicBezTo>
                    <a:cubicBezTo>
                      <a:pt x="59" y="-31"/>
                      <a:pt x="127" y="13"/>
                      <a:pt x="127" y="14"/>
                    </a:cubicBezTo>
                    <a:cubicBezTo>
                      <a:pt x="130" y="16"/>
                      <a:pt x="131" y="19"/>
                      <a:pt x="129" y="22"/>
                    </a:cubicBezTo>
                    <a:cubicBezTo>
                      <a:pt x="127" y="25"/>
                      <a:pt x="123" y="25"/>
                      <a:pt x="120" y="24"/>
                    </a:cubicBezTo>
                    <a:cubicBezTo>
                      <a:pt x="118" y="22"/>
                      <a:pt x="61" y="-15"/>
                      <a:pt x="9" y="49"/>
                    </a:cubicBezTo>
                    <a:cubicBezTo>
                      <a:pt x="8" y="49"/>
                      <a:pt x="6" y="50"/>
                      <a:pt x="5" y="5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1"/>
              <p:cNvSpPr/>
              <p:nvPr/>
            </p:nvSpPr>
            <p:spPr>
              <a:xfrm>
                <a:off x="4711513" y="2975422"/>
                <a:ext cx="17291" cy="36577"/>
              </a:xfrm>
              <a:custGeom>
                <a:avLst/>
                <a:gdLst/>
                <a:ahLst/>
                <a:cxnLst/>
                <a:rect l="l" t="t" r="r" b="b"/>
                <a:pathLst>
                  <a:path w="26" h="55" extrusionOk="0">
                    <a:moveTo>
                      <a:pt x="25" y="26"/>
                    </a:moveTo>
                    <a:lnTo>
                      <a:pt x="25" y="26"/>
                    </a:lnTo>
                    <a:cubicBezTo>
                      <a:pt x="28" y="40"/>
                      <a:pt x="25" y="54"/>
                      <a:pt x="18" y="55"/>
                    </a:cubicBezTo>
                    <a:cubicBezTo>
                      <a:pt x="12" y="56"/>
                      <a:pt x="4" y="45"/>
                      <a:pt x="1" y="30"/>
                    </a:cubicBezTo>
                    <a:cubicBezTo>
                      <a:pt x="-2" y="15"/>
                      <a:pt x="1" y="1"/>
                      <a:pt x="8" y="0"/>
                    </a:cubicBezTo>
                    <a:cubicBezTo>
                      <a:pt x="15" y="-1"/>
                      <a:pt x="22" y="10"/>
                      <a:pt x="25" y="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>
                <a:off x="4650331" y="3026629"/>
                <a:ext cx="159605" cy="159607"/>
              </a:xfrm>
              <a:custGeom>
                <a:avLst/>
                <a:gdLst/>
                <a:ahLst/>
                <a:cxnLst/>
                <a:rect l="l" t="t" r="r" b="b"/>
                <a:pathLst>
                  <a:path w="240" h="240" extrusionOk="0">
                    <a:moveTo>
                      <a:pt x="119" y="240"/>
                    </a:moveTo>
                    <a:lnTo>
                      <a:pt x="119" y="240"/>
                    </a:lnTo>
                    <a:cubicBezTo>
                      <a:pt x="66" y="240"/>
                      <a:pt x="17" y="204"/>
                      <a:pt x="3" y="150"/>
                    </a:cubicBezTo>
                    <a:cubicBezTo>
                      <a:pt x="-9" y="100"/>
                      <a:pt x="10" y="48"/>
                      <a:pt x="54" y="19"/>
                    </a:cubicBezTo>
                    <a:cubicBezTo>
                      <a:pt x="56" y="18"/>
                      <a:pt x="59" y="18"/>
                      <a:pt x="61" y="21"/>
                    </a:cubicBezTo>
                    <a:cubicBezTo>
                      <a:pt x="63" y="24"/>
                      <a:pt x="62" y="28"/>
                      <a:pt x="59" y="29"/>
                    </a:cubicBezTo>
                    <a:cubicBezTo>
                      <a:pt x="21" y="55"/>
                      <a:pt x="3" y="102"/>
                      <a:pt x="14" y="147"/>
                    </a:cubicBezTo>
                    <a:cubicBezTo>
                      <a:pt x="29" y="205"/>
                      <a:pt x="89" y="239"/>
                      <a:pt x="147" y="225"/>
                    </a:cubicBezTo>
                    <a:cubicBezTo>
                      <a:pt x="204" y="210"/>
                      <a:pt x="239" y="151"/>
                      <a:pt x="224" y="93"/>
                    </a:cubicBezTo>
                    <a:cubicBezTo>
                      <a:pt x="212" y="44"/>
                      <a:pt x="166" y="10"/>
                      <a:pt x="114" y="12"/>
                    </a:cubicBezTo>
                    <a:cubicBezTo>
                      <a:pt x="108" y="12"/>
                      <a:pt x="100" y="13"/>
                      <a:pt x="93" y="15"/>
                    </a:cubicBezTo>
                    <a:cubicBezTo>
                      <a:pt x="90" y="15"/>
                      <a:pt x="87" y="13"/>
                      <a:pt x="86" y="10"/>
                    </a:cubicBezTo>
                    <a:cubicBezTo>
                      <a:pt x="85" y="8"/>
                      <a:pt x="87" y="5"/>
                      <a:pt x="90" y="4"/>
                    </a:cubicBezTo>
                    <a:cubicBezTo>
                      <a:pt x="98" y="2"/>
                      <a:pt x="106" y="1"/>
                      <a:pt x="114" y="0"/>
                    </a:cubicBezTo>
                    <a:cubicBezTo>
                      <a:pt x="170" y="-3"/>
                      <a:pt x="221" y="35"/>
                      <a:pt x="236" y="90"/>
                    </a:cubicBezTo>
                    <a:cubicBezTo>
                      <a:pt x="252" y="154"/>
                      <a:pt x="214" y="220"/>
                      <a:pt x="150" y="236"/>
                    </a:cubicBezTo>
                    <a:cubicBezTo>
                      <a:pt x="139" y="238"/>
                      <a:pt x="129" y="240"/>
                      <a:pt x="119" y="2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1400" rIns="90000" bIns="41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>
                <a:off x="4732128" y="3903800"/>
                <a:ext cx="448890" cy="25005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6" extrusionOk="0">
                    <a:moveTo>
                      <a:pt x="6" y="110"/>
                    </a:moveTo>
                    <a:lnTo>
                      <a:pt x="6" y="110"/>
                    </a:lnTo>
                    <a:cubicBezTo>
                      <a:pt x="21" y="111"/>
                      <a:pt x="425" y="147"/>
                      <a:pt x="638" y="0"/>
                    </a:cubicBezTo>
                    <a:cubicBezTo>
                      <a:pt x="675" y="300"/>
                      <a:pt x="675" y="300"/>
                      <a:pt x="675" y="300"/>
                    </a:cubicBezTo>
                    <a:cubicBezTo>
                      <a:pt x="0" y="376"/>
                      <a:pt x="0" y="376"/>
                      <a:pt x="0" y="376"/>
                    </a:cubicBezTo>
                    <a:lnTo>
                      <a:pt x="6" y="110"/>
                    </a:lnTo>
                    <a:close/>
                  </a:path>
                </a:pathLst>
              </a:custGeom>
              <a:solidFill>
                <a:srgbClr val="F3F0E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>
                <a:off x="4727473" y="3897814"/>
                <a:ext cx="457535" cy="26069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" extrusionOk="0">
                    <a:moveTo>
                      <a:pt x="0" y="392"/>
                    </a:moveTo>
                    <a:lnTo>
                      <a:pt x="0" y="392"/>
                    </a:lnTo>
                    <a:cubicBezTo>
                      <a:pt x="7" y="113"/>
                      <a:pt x="7" y="113"/>
                      <a:pt x="7" y="113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14" y="113"/>
                      <a:pt x="16" y="113"/>
                      <a:pt x="18" y="113"/>
                    </a:cubicBezTo>
                    <a:cubicBezTo>
                      <a:pt x="117" y="120"/>
                      <a:pt x="455" y="132"/>
                      <a:pt x="642" y="5"/>
                    </a:cubicBezTo>
                    <a:cubicBezTo>
                      <a:pt x="649" y="0"/>
                      <a:pt x="649" y="0"/>
                      <a:pt x="649" y="0"/>
                    </a:cubicBezTo>
                    <a:cubicBezTo>
                      <a:pt x="688" y="314"/>
                      <a:pt x="688" y="314"/>
                      <a:pt x="688" y="314"/>
                    </a:cubicBezTo>
                    <a:lnTo>
                      <a:pt x="0" y="392"/>
                    </a:lnTo>
                    <a:moveTo>
                      <a:pt x="19" y="125"/>
                    </a:moveTo>
                    <a:lnTo>
                      <a:pt x="19" y="125"/>
                    </a:lnTo>
                    <a:cubicBezTo>
                      <a:pt x="13" y="379"/>
                      <a:pt x="13" y="379"/>
                      <a:pt x="13" y="379"/>
                    </a:cubicBezTo>
                    <a:cubicBezTo>
                      <a:pt x="675" y="304"/>
                      <a:pt x="675" y="304"/>
                      <a:pt x="675" y="304"/>
                    </a:cubicBezTo>
                    <a:cubicBezTo>
                      <a:pt x="640" y="20"/>
                      <a:pt x="640" y="20"/>
                      <a:pt x="640" y="20"/>
                    </a:cubicBezTo>
                    <a:cubicBezTo>
                      <a:pt x="450" y="144"/>
                      <a:pt x="119" y="132"/>
                      <a:pt x="19" y="1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1"/>
              <p:cNvSpPr/>
              <p:nvPr/>
            </p:nvSpPr>
            <p:spPr>
              <a:xfrm>
                <a:off x="4714173" y="3597222"/>
                <a:ext cx="71157" cy="756136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137" extrusionOk="0">
                    <a:moveTo>
                      <a:pt x="38" y="0"/>
                    </a:moveTo>
                    <a:lnTo>
                      <a:pt x="107" y="1120"/>
                    </a:lnTo>
                    <a:lnTo>
                      <a:pt x="0" y="1137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1"/>
              <p:cNvSpPr/>
              <p:nvPr/>
            </p:nvSpPr>
            <p:spPr>
              <a:xfrm>
                <a:off x="5115181" y="3633799"/>
                <a:ext cx="114384" cy="651062"/>
              </a:xfrm>
              <a:custGeom>
                <a:avLst/>
                <a:gdLst/>
                <a:ahLst/>
                <a:cxnLst/>
                <a:rect l="l" t="t" r="r" b="b"/>
                <a:pathLst>
                  <a:path w="172" h="979" extrusionOk="0">
                    <a:moveTo>
                      <a:pt x="0" y="0"/>
                    </a:moveTo>
                    <a:lnTo>
                      <a:pt x="172" y="953"/>
                    </a:lnTo>
                    <a:lnTo>
                      <a:pt x="25" y="9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1"/>
              <p:cNvSpPr/>
              <p:nvPr/>
            </p:nvSpPr>
            <p:spPr>
              <a:xfrm>
                <a:off x="4937620" y="4073382"/>
                <a:ext cx="34581" cy="11305"/>
              </a:xfrm>
              <a:custGeom>
                <a:avLst/>
                <a:gdLst/>
                <a:ahLst/>
                <a:cxnLst/>
                <a:rect l="l" t="t" r="r" b="b"/>
                <a:pathLst>
                  <a:path w="52" h="17" extrusionOk="0">
                    <a:moveTo>
                      <a:pt x="0" y="10"/>
                    </a:moveTo>
                    <a:lnTo>
                      <a:pt x="0" y="10"/>
                    </a:lnTo>
                    <a:cubicBezTo>
                      <a:pt x="0" y="14"/>
                      <a:pt x="11" y="17"/>
                      <a:pt x="26" y="17"/>
                    </a:cubicBezTo>
                    <a:cubicBezTo>
                      <a:pt x="41" y="17"/>
                      <a:pt x="53" y="12"/>
                      <a:pt x="52" y="8"/>
                    </a:cubicBezTo>
                    <a:cubicBezTo>
                      <a:pt x="52" y="3"/>
                      <a:pt x="40" y="0"/>
                      <a:pt x="25" y="0"/>
                    </a:cubicBezTo>
                    <a:cubicBezTo>
                      <a:pt x="11" y="0"/>
                      <a:pt x="0" y="5"/>
                      <a:pt x="0" y="10"/>
                    </a:cubicBezTo>
                    <a:close/>
                  </a:path>
                </a:pathLst>
              </a:custGeom>
              <a:solidFill>
                <a:srgbClr val="27231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1"/>
              <p:cNvSpPr/>
              <p:nvPr/>
            </p:nvSpPr>
            <p:spPr>
              <a:xfrm>
                <a:off x="4773360" y="4114613"/>
                <a:ext cx="359112" cy="25138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378" extrusionOk="0">
                    <a:moveTo>
                      <a:pt x="530" y="0"/>
                    </a:moveTo>
                    <a:lnTo>
                      <a:pt x="0" y="59"/>
                    </a:lnTo>
                    <a:lnTo>
                      <a:pt x="20" y="378"/>
                    </a:lnTo>
                    <a:lnTo>
                      <a:pt x="540" y="307"/>
                    </a:lnTo>
                    <a:lnTo>
                      <a:pt x="530" y="0"/>
                    </a:lnTo>
                    <a:close/>
                  </a:path>
                </a:pathLst>
              </a:custGeom>
              <a:solidFill>
                <a:srgbClr val="767BF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1"/>
              <p:cNvSpPr/>
              <p:nvPr/>
            </p:nvSpPr>
            <p:spPr>
              <a:xfrm>
                <a:off x="4980181" y="4171806"/>
                <a:ext cx="35911" cy="296602"/>
              </a:xfrm>
              <a:custGeom>
                <a:avLst/>
                <a:gdLst/>
                <a:ahLst/>
                <a:cxnLst/>
                <a:rect l="l" t="t" r="r" b="b"/>
                <a:pathLst>
                  <a:path w="54" h="446" extrusionOk="0">
                    <a:moveTo>
                      <a:pt x="49" y="446"/>
                    </a:moveTo>
                    <a:lnTo>
                      <a:pt x="49" y="446"/>
                    </a:lnTo>
                    <a:cubicBezTo>
                      <a:pt x="46" y="446"/>
                      <a:pt x="43" y="444"/>
                      <a:pt x="43" y="44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4"/>
                      <a:pt x="2" y="1"/>
                      <a:pt x="5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54" y="440"/>
                      <a:pt x="54" y="440"/>
                      <a:pt x="54" y="440"/>
                    </a:cubicBezTo>
                    <a:cubicBezTo>
                      <a:pt x="54" y="443"/>
                      <a:pt x="52" y="446"/>
                      <a:pt x="49" y="4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31"/>
              <p:cNvSpPr/>
              <p:nvPr/>
            </p:nvSpPr>
            <p:spPr>
              <a:xfrm>
                <a:off x="4892399" y="4187101"/>
                <a:ext cx="51207" cy="51207"/>
              </a:xfrm>
              <a:custGeom>
                <a:avLst/>
                <a:gdLst/>
                <a:ahLst/>
                <a:cxnLst/>
                <a:rect l="l" t="t" r="r" b="b"/>
                <a:pathLst>
                  <a:path w="77" h="77" extrusionOk="0">
                    <a:moveTo>
                      <a:pt x="39" y="77"/>
                    </a:moveTo>
                    <a:lnTo>
                      <a:pt x="39" y="77"/>
                    </a:lnTo>
                    <a:cubicBezTo>
                      <a:pt x="29" y="77"/>
                      <a:pt x="21" y="73"/>
                      <a:pt x="14" y="67"/>
                    </a:cubicBezTo>
                    <a:cubicBezTo>
                      <a:pt x="6" y="60"/>
                      <a:pt x="1" y="51"/>
                      <a:pt x="0" y="40"/>
                    </a:cubicBezTo>
                    <a:cubicBezTo>
                      <a:pt x="0" y="30"/>
                      <a:pt x="3" y="20"/>
                      <a:pt x="10" y="12"/>
                    </a:cubicBezTo>
                    <a:cubicBezTo>
                      <a:pt x="17" y="4"/>
                      <a:pt x="26" y="0"/>
                      <a:pt x="36" y="0"/>
                    </a:cubicBezTo>
                    <a:cubicBezTo>
                      <a:pt x="47" y="-1"/>
                      <a:pt x="57" y="2"/>
                      <a:pt x="65" y="9"/>
                    </a:cubicBezTo>
                    <a:cubicBezTo>
                      <a:pt x="73" y="16"/>
                      <a:pt x="77" y="25"/>
                      <a:pt x="77" y="36"/>
                    </a:cubicBezTo>
                    <a:cubicBezTo>
                      <a:pt x="78" y="58"/>
                      <a:pt x="63" y="75"/>
                      <a:pt x="41" y="77"/>
                    </a:cubicBezTo>
                    <a:cubicBezTo>
                      <a:pt x="40" y="77"/>
                      <a:pt x="40" y="77"/>
                      <a:pt x="39" y="77"/>
                    </a:cubicBezTo>
                    <a:moveTo>
                      <a:pt x="39" y="11"/>
                    </a:moveTo>
                    <a:lnTo>
                      <a:pt x="39" y="11"/>
                    </a:lnTo>
                    <a:cubicBezTo>
                      <a:pt x="38" y="11"/>
                      <a:pt x="38" y="11"/>
                      <a:pt x="37" y="11"/>
                    </a:cubicBezTo>
                    <a:cubicBezTo>
                      <a:pt x="30" y="11"/>
                      <a:pt x="23" y="14"/>
                      <a:pt x="19" y="20"/>
                    </a:cubicBezTo>
                    <a:cubicBezTo>
                      <a:pt x="14" y="25"/>
                      <a:pt x="12" y="32"/>
                      <a:pt x="12" y="40"/>
                    </a:cubicBezTo>
                    <a:cubicBezTo>
                      <a:pt x="13" y="47"/>
                      <a:pt x="16" y="54"/>
                      <a:pt x="21" y="58"/>
                    </a:cubicBezTo>
                    <a:cubicBezTo>
                      <a:pt x="26" y="63"/>
                      <a:pt x="33" y="65"/>
                      <a:pt x="40" y="65"/>
                    </a:cubicBezTo>
                    <a:cubicBezTo>
                      <a:pt x="56" y="64"/>
                      <a:pt x="67" y="52"/>
                      <a:pt x="66" y="37"/>
                    </a:cubicBezTo>
                    <a:cubicBezTo>
                      <a:pt x="66" y="29"/>
                      <a:pt x="63" y="22"/>
                      <a:pt x="57" y="18"/>
                    </a:cubicBezTo>
                    <a:cubicBezTo>
                      <a:pt x="52" y="13"/>
                      <a:pt x="46" y="11"/>
                      <a:pt x="39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1"/>
              <p:cNvSpPr/>
              <p:nvPr/>
            </p:nvSpPr>
            <p:spPr>
              <a:xfrm>
                <a:off x="5399145" y="2687465"/>
                <a:ext cx="1369946" cy="1028133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1546" extrusionOk="0">
                    <a:moveTo>
                      <a:pt x="1818" y="1542"/>
                    </a:moveTo>
                    <a:lnTo>
                      <a:pt x="1818" y="1542"/>
                    </a:lnTo>
                    <a:cubicBezTo>
                      <a:pt x="1928" y="1565"/>
                      <a:pt x="2034" y="1495"/>
                      <a:pt x="2056" y="1385"/>
                    </a:cubicBezTo>
                    <a:cubicBezTo>
                      <a:pt x="2078" y="1275"/>
                      <a:pt x="2006" y="1167"/>
                      <a:pt x="1896" y="1142"/>
                    </a:cubicBezTo>
                    <a:cubicBezTo>
                      <a:pt x="1540" y="1066"/>
                      <a:pt x="1179" y="906"/>
                      <a:pt x="879" y="699"/>
                    </a:cubicBezTo>
                    <a:cubicBezTo>
                      <a:pt x="767" y="622"/>
                      <a:pt x="656" y="532"/>
                      <a:pt x="563" y="431"/>
                    </a:cubicBezTo>
                    <a:cubicBezTo>
                      <a:pt x="493" y="354"/>
                      <a:pt x="488" y="224"/>
                      <a:pt x="508" y="127"/>
                    </a:cubicBezTo>
                    <a:cubicBezTo>
                      <a:pt x="512" y="102"/>
                      <a:pt x="497" y="78"/>
                      <a:pt x="471" y="72"/>
                    </a:cubicBezTo>
                    <a:cubicBezTo>
                      <a:pt x="456" y="69"/>
                      <a:pt x="441" y="73"/>
                      <a:pt x="431" y="83"/>
                    </a:cubicBezTo>
                    <a:cubicBezTo>
                      <a:pt x="424" y="88"/>
                      <a:pt x="419" y="97"/>
                      <a:pt x="417" y="107"/>
                    </a:cubicBezTo>
                    <a:cubicBezTo>
                      <a:pt x="412" y="131"/>
                      <a:pt x="409" y="155"/>
                      <a:pt x="408" y="180"/>
                    </a:cubicBezTo>
                    <a:cubicBezTo>
                      <a:pt x="393" y="137"/>
                      <a:pt x="381" y="90"/>
                      <a:pt x="379" y="44"/>
                    </a:cubicBezTo>
                    <a:cubicBezTo>
                      <a:pt x="377" y="19"/>
                      <a:pt x="355" y="-1"/>
                      <a:pt x="330" y="0"/>
                    </a:cubicBezTo>
                    <a:cubicBezTo>
                      <a:pt x="319" y="0"/>
                      <a:pt x="308" y="5"/>
                      <a:pt x="301" y="12"/>
                    </a:cubicBezTo>
                    <a:cubicBezTo>
                      <a:pt x="291" y="21"/>
                      <a:pt x="286" y="34"/>
                      <a:pt x="287" y="48"/>
                    </a:cubicBezTo>
                    <a:cubicBezTo>
                      <a:pt x="291" y="139"/>
                      <a:pt x="324" y="228"/>
                      <a:pt x="360" y="301"/>
                    </a:cubicBezTo>
                    <a:cubicBezTo>
                      <a:pt x="356" y="301"/>
                      <a:pt x="352" y="301"/>
                      <a:pt x="348" y="301"/>
                    </a:cubicBezTo>
                    <a:cubicBezTo>
                      <a:pt x="314" y="235"/>
                      <a:pt x="282" y="152"/>
                      <a:pt x="277" y="71"/>
                    </a:cubicBezTo>
                    <a:cubicBezTo>
                      <a:pt x="276" y="45"/>
                      <a:pt x="254" y="26"/>
                      <a:pt x="229" y="27"/>
                    </a:cubicBezTo>
                    <a:cubicBezTo>
                      <a:pt x="217" y="27"/>
                      <a:pt x="207" y="32"/>
                      <a:pt x="199" y="38"/>
                    </a:cubicBezTo>
                    <a:cubicBezTo>
                      <a:pt x="189" y="47"/>
                      <a:pt x="183" y="60"/>
                      <a:pt x="184" y="75"/>
                    </a:cubicBezTo>
                    <a:cubicBezTo>
                      <a:pt x="189" y="165"/>
                      <a:pt x="222" y="253"/>
                      <a:pt x="258" y="326"/>
                    </a:cubicBezTo>
                    <a:cubicBezTo>
                      <a:pt x="253" y="328"/>
                      <a:pt x="249" y="331"/>
                      <a:pt x="245" y="333"/>
                    </a:cubicBezTo>
                    <a:cubicBezTo>
                      <a:pt x="215" y="272"/>
                      <a:pt x="188" y="199"/>
                      <a:pt x="183" y="128"/>
                    </a:cubicBezTo>
                    <a:cubicBezTo>
                      <a:pt x="181" y="102"/>
                      <a:pt x="159" y="83"/>
                      <a:pt x="133" y="84"/>
                    </a:cubicBezTo>
                    <a:cubicBezTo>
                      <a:pt x="123" y="85"/>
                      <a:pt x="113" y="88"/>
                      <a:pt x="105" y="95"/>
                    </a:cubicBezTo>
                    <a:cubicBezTo>
                      <a:pt x="95" y="104"/>
                      <a:pt x="90" y="118"/>
                      <a:pt x="91" y="133"/>
                    </a:cubicBezTo>
                    <a:cubicBezTo>
                      <a:pt x="98" y="233"/>
                      <a:pt x="138" y="331"/>
                      <a:pt x="181" y="407"/>
                    </a:cubicBezTo>
                    <a:cubicBezTo>
                      <a:pt x="179" y="410"/>
                      <a:pt x="178" y="412"/>
                      <a:pt x="177" y="414"/>
                    </a:cubicBezTo>
                    <a:cubicBezTo>
                      <a:pt x="176" y="416"/>
                      <a:pt x="175" y="418"/>
                      <a:pt x="174" y="421"/>
                    </a:cubicBezTo>
                    <a:cubicBezTo>
                      <a:pt x="137" y="361"/>
                      <a:pt x="103" y="291"/>
                      <a:pt x="92" y="217"/>
                    </a:cubicBezTo>
                    <a:cubicBezTo>
                      <a:pt x="88" y="192"/>
                      <a:pt x="65" y="174"/>
                      <a:pt x="39" y="178"/>
                    </a:cubicBezTo>
                    <a:cubicBezTo>
                      <a:pt x="29" y="179"/>
                      <a:pt x="21" y="183"/>
                      <a:pt x="15" y="190"/>
                    </a:cubicBezTo>
                    <a:cubicBezTo>
                      <a:pt x="4" y="199"/>
                      <a:pt x="-2" y="214"/>
                      <a:pt x="1" y="230"/>
                    </a:cubicBezTo>
                    <a:cubicBezTo>
                      <a:pt x="38" y="479"/>
                      <a:pt x="222" y="687"/>
                      <a:pt x="407" y="845"/>
                    </a:cubicBezTo>
                    <a:cubicBezTo>
                      <a:pt x="628" y="1031"/>
                      <a:pt x="871" y="1184"/>
                      <a:pt x="1133" y="1304"/>
                    </a:cubicBezTo>
                    <a:cubicBezTo>
                      <a:pt x="1351" y="1404"/>
                      <a:pt x="1584" y="1492"/>
                      <a:pt x="1818" y="1542"/>
                    </a:cubicBezTo>
                    <a:close/>
                  </a:path>
                </a:pathLst>
              </a:custGeom>
              <a:solidFill>
                <a:srgbClr val="F3F0E9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1"/>
              <p:cNvSpPr/>
              <p:nvPr/>
            </p:nvSpPr>
            <p:spPr>
              <a:xfrm>
                <a:off x="6134659" y="4389269"/>
                <a:ext cx="1658566" cy="1151828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732" extrusionOk="0">
                    <a:moveTo>
                      <a:pt x="381" y="161"/>
                    </a:moveTo>
                    <a:lnTo>
                      <a:pt x="1860" y="0"/>
                    </a:lnTo>
                    <a:lnTo>
                      <a:pt x="2494" y="1691"/>
                    </a:lnTo>
                    <a:lnTo>
                      <a:pt x="1692" y="1715"/>
                    </a:lnTo>
                    <a:lnTo>
                      <a:pt x="1644" y="1649"/>
                    </a:lnTo>
                    <a:lnTo>
                      <a:pt x="1492" y="1732"/>
                    </a:lnTo>
                    <a:lnTo>
                      <a:pt x="1007" y="1732"/>
                    </a:lnTo>
                    <a:lnTo>
                      <a:pt x="915" y="1599"/>
                    </a:lnTo>
                    <a:lnTo>
                      <a:pt x="811" y="1701"/>
                    </a:lnTo>
                    <a:lnTo>
                      <a:pt x="0" y="1695"/>
                    </a:lnTo>
                    <a:lnTo>
                      <a:pt x="381" y="161"/>
                    </a:lnTo>
                    <a:close/>
                  </a:path>
                </a:pathLst>
              </a:custGeom>
              <a:solidFill>
                <a:srgbClr val="F3F0E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1"/>
              <p:cNvSpPr/>
              <p:nvPr/>
            </p:nvSpPr>
            <p:spPr>
              <a:xfrm>
                <a:off x="6134659" y="4389269"/>
                <a:ext cx="1658566" cy="1151828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732" extrusionOk="0">
                    <a:moveTo>
                      <a:pt x="381" y="161"/>
                    </a:moveTo>
                    <a:lnTo>
                      <a:pt x="1860" y="0"/>
                    </a:lnTo>
                    <a:lnTo>
                      <a:pt x="2494" y="1691"/>
                    </a:lnTo>
                    <a:lnTo>
                      <a:pt x="1692" y="1715"/>
                    </a:lnTo>
                    <a:lnTo>
                      <a:pt x="1644" y="1649"/>
                    </a:lnTo>
                    <a:lnTo>
                      <a:pt x="1492" y="1732"/>
                    </a:lnTo>
                    <a:lnTo>
                      <a:pt x="1007" y="1732"/>
                    </a:lnTo>
                    <a:lnTo>
                      <a:pt x="915" y="1599"/>
                    </a:lnTo>
                    <a:lnTo>
                      <a:pt x="811" y="1701"/>
                    </a:lnTo>
                    <a:lnTo>
                      <a:pt x="0" y="1695"/>
                    </a:lnTo>
                    <a:lnTo>
                      <a:pt x="381" y="16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1"/>
              <p:cNvSpPr/>
              <p:nvPr/>
            </p:nvSpPr>
            <p:spPr>
              <a:xfrm>
                <a:off x="7083645" y="4586783"/>
                <a:ext cx="192857" cy="175567"/>
              </a:xfrm>
              <a:custGeom>
                <a:avLst/>
                <a:gdLst/>
                <a:ahLst/>
                <a:cxnLst/>
                <a:rect l="l" t="t" r="r" b="b"/>
                <a:pathLst>
                  <a:path w="290" h="264" extrusionOk="0">
                    <a:moveTo>
                      <a:pt x="282" y="264"/>
                    </a:moveTo>
                    <a:lnTo>
                      <a:pt x="282" y="264"/>
                    </a:lnTo>
                    <a:cubicBezTo>
                      <a:pt x="197" y="264"/>
                      <a:pt x="121" y="219"/>
                      <a:pt x="63" y="136"/>
                    </a:cubicBezTo>
                    <a:cubicBezTo>
                      <a:pt x="19" y="73"/>
                      <a:pt x="1" y="10"/>
                      <a:pt x="0" y="8"/>
                    </a:cubicBezTo>
                    <a:cubicBezTo>
                      <a:pt x="-1" y="4"/>
                      <a:pt x="1" y="1"/>
                      <a:pt x="4" y="1"/>
                    </a:cubicBezTo>
                    <a:cubicBezTo>
                      <a:pt x="7" y="-1"/>
                      <a:pt x="11" y="1"/>
                      <a:pt x="12" y="4"/>
                    </a:cubicBezTo>
                    <a:cubicBezTo>
                      <a:pt x="12" y="7"/>
                      <a:pt x="85" y="252"/>
                      <a:pt x="282" y="252"/>
                    </a:cubicBezTo>
                    <a:cubicBezTo>
                      <a:pt x="283" y="252"/>
                      <a:pt x="283" y="252"/>
                      <a:pt x="284" y="252"/>
                    </a:cubicBezTo>
                    <a:cubicBezTo>
                      <a:pt x="287" y="252"/>
                      <a:pt x="290" y="255"/>
                      <a:pt x="290" y="258"/>
                    </a:cubicBezTo>
                    <a:cubicBezTo>
                      <a:pt x="290" y="262"/>
                      <a:pt x="287" y="264"/>
                      <a:pt x="284" y="264"/>
                    </a:cubicBezTo>
                    <a:cubicBezTo>
                      <a:pt x="283" y="264"/>
                      <a:pt x="283" y="264"/>
                      <a:pt x="282" y="2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1"/>
              <p:cNvSpPr/>
              <p:nvPr/>
            </p:nvSpPr>
            <p:spPr>
              <a:xfrm>
                <a:off x="6490445" y="4518950"/>
                <a:ext cx="201502" cy="164927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48" extrusionOk="0">
                    <a:moveTo>
                      <a:pt x="6" y="248"/>
                    </a:moveTo>
                    <a:lnTo>
                      <a:pt x="6" y="248"/>
                    </a:lnTo>
                    <a:cubicBezTo>
                      <a:pt x="3" y="248"/>
                      <a:pt x="1" y="246"/>
                      <a:pt x="0" y="243"/>
                    </a:cubicBezTo>
                    <a:cubicBezTo>
                      <a:pt x="0" y="239"/>
                      <a:pt x="2" y="236"/>
                      <a:pt x="6" y="236"/>
                    </a:cubicBezTo>
                    <a:cubicBezTo>
                      <a:pt x="8" y="236"/>
                      <a:pt x="263" y="203"/>
                      <a:pt x="291" y="5"/>
                    </a:cubicBezTo>
                    <a:cubicBezTo>
                      <a:pt x="292" y="2"/>
                      <a:pt x="295" y="-1"/>
                      <a:pt x="298" y="0"/>
                    </a:cubicBezTo>
                    <a:cubicBezTo>
                      <a:pt x="301" y="0"/>
                      <a:pt x="304" y="3"/>
                      <a:pt x="303" y="7"/>
                    </a:cubicBezTo>
                    <a:cubicBezTo>
                      <a:pt x="290" y="93"/>
                      <a:pt x="235" y="161"/>
                      <a:pt x="143" y="206"/>
                    </a:cubicBezTo>
                    <a:cubicBezTo>
                      <a:pt x="73" y="239"/>
                      <a:pt x="10" y="248"/>
                      <a:pt x="6" y="2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4275" rIns="90000" bIns="44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1"/>
              <p:cNvSpPr/>
              <p:nvPr/>
            </p:nvSpPr>
            <p:spPr>
              <a:xfrm>
                <a:off x="6649386" y="4386609"/>
                <a:ext cx="394358" cy="238080"/>
              </a:xfrm>
              <a:custGeom>
                <a:avLst/>
                <a:gdLst/>
                <a:ahLst/>
                <a:cxnLst/>
                <a:rect l="l" t="t" r="r" b="b"/>
                <a:pathLst>
                  <a:path w="593" h="358" extrusionOk="0">
                    <a:moveTo>
                      <a:pt x="593" y="0"/>
                    </a:moveTo>
                    <a:lnTo>
                      <a:pt x="11" y="12"/>
                    </a:lnTo>
                    <a:lnTo>
                      <a:pt x="0" y="358"/>
                    </a:lnTo>
                    <a:lnTo>
                      <a:pt x="572" y="335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F3F0E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1"/>
              <p:cNvSpPr/>
              <p:nvPr/>
            </p:nvSpPr>
            <p:spPr>
              <a:xfrm>
                <a:off x="6879483" y="4435821"/>
                <a:ext cx="8645" cy="323203"/>
              </a:xfrm>
              <a:custGeom>
                <a:avLst/>
                <a:gdLst/>
                <a:ahLst/>
                <a:cxnLst/>
                <a:rect l="l" t="t" r="r" b="b"/>
                <a:pathLst>
                  <a:path w="13" h="486" extrusionOk="0">
                    <a:moveTo>
                      <a:pt x="7" y="486"/>
                    </a:moveTo>
                    <a:lnTo>
                      <a:pt x="7" y="486"/>
                    </a:lnTo>
                    <a:cubicBezTo>
                      <a:pt x="4" y="486"/>
                      <a:pt x="1" y="484"/>
                      <a:pt x="1" y="48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lnTo>
                      <a:pt x="6" y="0"/>
                    </a:lnTo>
                    <a:cubicBezTo>
                      <a:pt x="9" y="0"/>
                      <a:pt x="12" y="2"/>
                      <a:pt x="12" y="6"/>
                    </a:cubicBezTo>
                    <a:cubicBezTo>
                      <a:pt x="13" y="480"/>
                      <a:pt x="13" y="480"/>
                      <a:pt x="13" y="480"/>
                    </a:cubicBezTo>
                    <a:cubicBezTo>
                      <a:pt x="13" y="484"/>
                      <a:pt x="11" y="486"/>
                      <a:pt x="7" y="4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1"/>
              <p:cNvSpPr/>
              <p:nvPr/>
            </p:nvSpPr>
            <p:spPr>
              <a:xfrm>
                <a:off x="6780395" y="4443802"/>
                <a:ext cx="55197" cy="55862"/>
              </a:xfrm>
              <a:custGeom>
                <a:avLst/>
                <a:gdLst/>
                <a:ahLst/>
                <a:cxnLst/>
                <a:rect l="l" t="t" r="r" b="b"/>
                <a:pathLst>
                  <a:path w="83" h="84" extrusionOk="0">
                    <a:moveTo>
                      <a:pt x="42" y="84"/>
                    </a:moveTo>
                    <a:lnTo>
                      <a:pt x="42" y="84"/>
                    </a:lnTo>
                    <a:cubicBezTo>
                      <a:pt x="41" y="84"/>
                      <a:pt x="41" y="84"/>
                      <a:pt x="40" y="84"/>
                    </a:cubicBezTo>
                    <a:cubicBezTo>
                      <a:pt x="29" y="84"/>
                      <a:pt x="18" y="79"/>
                      <a:pt x="10" y="71"/>
                    </a:cubicBezTo>
                    <a:cubicBezTo>
                      <a:pt x="4" y="62"/>
                      <a:pt x="0" y="52"/>
                      <a:pt x="0" y="41"/>
                    </a:cubicBezTo>
                    <a:cubicBezTo>
                      <a:pt x="0" y="30"/>
                      <a:pt x="5" y="19"/>
                      <a:pt x="13" y="12"/>
                    </a:cubicBezTo>
                    <a:cubicBezTo>
                      <a:pt x="21" y="4"/>
                      <a:pt x="32" y="0"/>
                      <a:pt x="43" y="0"/>
                    </a:cubicBezTo>
                    <a:cubicBezTo>
                      <a:pt x="54" y="1"/>
                      <a:pt x="64" y="5"/>
                      <a:pt x="72" y="14"/>
                    </a:cubicBezTo>
                    <a:cubicBezTo>
                      <a:pt x="79" y="22"/>
                      <a:pt x="83" y="33"/>
                      <a:pt x="83" y="44"/>
                    </a:cubicBezTo>
                    <a:cubicBezTo>
                      <a:pt x="83" y="55"/>
                      <a:pt x="78" y="65"/>
                      <a:pt x="70" y="73"/>
                    </a:cubicBezTo>
                    <a:cubicBezTo>
                      <a:pt x="62" y="80"/>
                      <a:pt x="52" y="84"/>
                      <a:pt x="42" y="84"/>
                    </a:cubicBezTo>
                    <a:moveTo>
                      <a:pt x="41" y="12"/>
                    </a:moveTo>
                    <a:lnTo>
                      <a:pt x="41" y="12"/>
                    </a:lnTo>
                    <a:cubicBezTo>
                      <a:pt x="34" y="12"/>
                      <a:pt x="26" y="15"/>
                      <a:pt x="21" y="20"/>
                    </a:cubicBezTo>
                    <a:cubicBezTo>
                      <a:pt x="15" y="26"/>
                      <a:pt x="11" y="34"/>
                      <a:pt x="11" y="42"/>
                    </a:cubicBezTo>
                    <a:cubicBezTo>
                      <a:pt x="11" y="50"/>
                      <a:pt x="14" y="57"/>
                      <a:pt x="19" y="63"/>
                    </a:cubicBezTo>
                    <a:cubicBezTo>
                      <a:pt x="25" y="69"/>
                      <a:pt x="32" y="72"/>
                      <a:pt x="40" y="72"/>
                    </a:cubicBezTo>
                    <a:cubicBezTo>
                      <a:pt x="49" y="73"/>
                      <a:pt x="56" y="70"/>
                      <a:pt x="62" y="64"/>
                    </a:cubicBezTo>
                    <a:cubicBezTo>
                      <a:pt x="67" y="59"/>
                      <a:pt x="71" y="51"/>
                      <a:pt x="71" y="44"/>
                    </a:cubicBezTo>
                    <a:cubicBezTo>
                      <a:pt x="71" y="36"/>
                      <a:pt x="68" y="28"/>
                      <a:pt x="63" y="22"/>
                    </a:cubicBezTo>
                    <a:cubicBezTo>
                      <a:pt x="58" y="16"/>
                      <a:pt x="51" y="13"/>
                      <a:pt x="43" y="12"/>
                    </a:cubicBezTo>
                    <a:cubicBezTo>
                      <a:pt x="42" y="12"/>
                      <a:pt x="42" y="12"/>
                      <a:pt x="41" y="12"/>
                    </a:cubicBezTo>
                    <a:moveTo>
                      <a:pt x="6" y="41"/>
                    </a:moveTo>
                    <a:lnTo>
                      <a:pt x="6" y="41"/>
                    </a:lnTo>
                    <a:close/>
                  </a:path>
                </a:pathLst>
              </a:custGeom>
              <a:solidFill>
                <a:srgbClr val="27231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1"/>
              <p:cNvSpPr/>
              <p:nvPr/>
            </p:nvSpPr>
            <p:spPr>
              <a:xfrm>
                <a:off x="6744484" y="5122130"/>
                <a:ext cx="7980" cy="323203"/>
              </a:xfrm>
              <a:custGeom>
                <a:avLst/>
                <a:gdLst/>
                <a:ahLst/>
                <a:cxnLst/>
                <a:rect l="l" t="t" r="r" b="b"/>
                <a:pathLst>
                  <a:path w="12" h="486" extrusionOk="0">
                    <a:moveTo>
                      <a:pt x="6" y="486"/>
                    </a:moveTo>
                    <a:lnTo>
                      <a:pt x="6" y="486"/>
                    </a:lnTo>
                    <a:cubicBezTo>
                      <a:pt x="4" y="486"/>
                      <a:pt x="1" y="484"/>
                      <a:pt x="1" y="48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lnTo>
                      <a:pt x="6" y="0"/>
                    </a:lnTo>
                    <a:cubicBezTo>
                      <a:pt x="8" y="0"/>
                      <a:pt x="11" y="2"/>
                      <a:pt x="11" y="6"/>
                    </a:cubicBezTo>
                    <a:cubicBezTo>
                      <a:pt x="12" y="480"/>
                      <a:pt x="12" y="480"/>
                      <a:pt x="12" y="480"/>
                    </a:cubicBezTo>
                    <a:cubicBezTo>
                      <a:pt x="12" y="484"/>
                      <a:pt x="9" y="486"/>
                      <a:pt x="6" y="4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1"/>
              <p:cNvSpPr/>
              <p:nvPr/>
            </p:nvSpPr>
            <p:spPr>
              <a:xfrm>
                <a:off x="6370076" y="3434955"/>
                <a:ext cx="1083987" cy="1136532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709" extrusionOk="0">
                    <a:moveTo>
                      <a:pt x="1630" y="1709"/>
                    </a:moveTo>
                    <a:lnTo>
                      <a:pt x="1630" y="1709"/>
                    </a:lnTo>
                    <a:cubicBezTo>
                      <a:pt x="1531" y="333"/>
                      <a:pt x="1531" y="333"/>
                      <a:pt x="1531" y="333"/>
                    </a:cubicBezTo>
                    <a:cubicBezTo>
                      <a:pt x="1530" y="157"/>
                      <a:pt x="1262" y="66"/>
                      <a:pt x="1107" y="67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333" y="1"/>
                      <a:pt x="113" y="229"/>
                      <a:pt x="113" y="406"/>
                    </a:cubicBezTo>
                    <a:cubicBezTo>
                      <a:pt x="0" y="1677"/>
                      <a:pt x="0" y="1677"/>
                      <a:pt x="0" y="1677"/>
                    </a:cubicBezTo>
                    <a:lnTo>
                      <a:pt x="1630" y="170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1"/>
              <p:cNvSpPr/>
              <p:nvPr/>
            </p:nvSpPr>
            <p:spPr>
              <a:xfrm>
                <a:off x="7294456" y="3620498"/>
                <a:ext cx="498767" cy="1893333"/>
              </a:xfrm>
              <a:custGeom>
                <a:avLst/>
                <a:gdLst/>
                <a:ahLst/>
                <a:cxnLst/>
                <a:rect l="l" t="t" r="r" b="b"/>
                <a:pathLst>
                  <a:path w="750" h="2847" extrusionOk="0">
                    <a:moveTo>
                      <a:pt x="228" y="1430"/>
                    </a:moveTo>
                    <a:lnTo>
                      <a:pt x="228" y="1430"/>
                    </a:lnTo>
                    <a:cubicBezTo>
                      <a:pt x="240" y="1430"/>
                      <a:pt x="240" y="1430"/>
                      <a:pt x="240" y="1430"/>
                    </a:cubicBezTo>
                    <a:cubicBezTo>
                      <a:pt x="155" y="149"/>
                      <a:pt x="155" y="149"/>
                      <a:pt x="155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8" y="1433"/>
                      <a:pt x="108" y="1433"/>
                      <a:pt x="108" y="1433"/>
                    </a:cubicBezTo>
                    <a:cubicBezTo>
                      <a:pt x="115" y="1485"/>
                      <a:pt x="572" y="2836"/>
                      <a:pt x="572" y="2836"/>
                    </a:cubicBezTo>
                    <a:cubicBezTo>
                      <a:pt x="750" y="2847"/>
                      <a:pt x="750" y="2847"/>
                      <a:pt x="750" y="2847"/>
                    </a:cubicBezTo>
                    <a:lnTo>
                      <a:pt x="228" y="14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1"/>
              <p:cNvSpPr/>
              <p:nvPr/>
            </p:nvSpPr>
            <p:spPr>
              <a:xfrm>
                <a:off x="7195368" y="2914239"/>
                <a:ext cx="1451744" cy="897787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1350" extrusionOk="0">
                    <a:moveTo>
                      <a:pt x="216" y="1349"/>
                    </a:moveTo>
                    <a:lnTo>
                      <a:pt x="216" y="1349"/>
                    </a:lnTo>
                    <a:cubicBezTo>
                      <a:pt x="104" y="1359"/>
                      <a:pt x="8" y="1276"/>
                      <a:pt x="0" y="1164"/>
                    </a:cubicBezTo>
                    <a:cubicBezTo>
                      <a:pt x="-8" y="1052"/>
                      <a:pt x="77" y="954"/>
                      <a:pt x="189" y="944"/>
                    </a:cubicBezTo>
                    <a:cubicBezTo>
                      <a:pt x="551" y="911"/>
                      <a:pt x="928" y="797"/>
                      <a:pt x="1252" y="628"/>
                    </a:cubicBezTo>
                    <a:cubicBezTo>
                      <a:pt x="1373" y="564"/>
                      <a:pt x="1494" y="490"/>
                      <a:pt x="1598" y="400"/>
                    </a:cubicBezTo>
                    <a:cubicBezTo>
                      <a:pt x="1677" y="333"/>
                      <a:pt x="1698" y="205"/>
                      <a:pt x="1690" y="106"/>
                    </a:cubicBezTo>
                    <a:cubicBezTo>
                      <a:pt x="1688" y="80"/>
                      <a:pt x="1708" y="58"/>
                      <a:pt x="1733" y="56"/>
                    </a:cubicBezTo>
                    <a:cubicBezTo>
                      <a:pt x="1749" y="54"/>
                      <a:pt x="1763" y="61"/>
                      <a:pt x="1773" y="71"/>
                    </a:cubicBezTo>
                    <a:cubicBezTo>
                      <a:pt x="1778" y="78"/>
                      <a:pt x="1782" y="87"/>
                      <a:pt x="1783" y="97"/>
                    </a:cubicBezTo>
                    <a:cubicBezTo>
                      <a:pt x="1784" y="122"/>
                      <a:pt x="1784" y="146"/>
                      <a:pt x="1782" y="170"/>
                    </a:cubicBezTo>
                    <a:cubicBezTo>
                      <a:pt x="1804" y="129"/>
                      <a:pt x="1821" y="85"/>
                      <a:pt x="1828" y="40"/>
                    </a:cubicBezTo>
                    <a:cubicBezTo>
                      <a:pt x="1833" y="15"/>
                      <a:pt x="1857" y="-3"/>
                      <a:pt x="1882" y="1"/>
                    </a:cubicBezTo>
                    <a:cubicBezTo>
                      <a:pt x="1893" y="3"/>
                      <a:pt x="1903" y="9"/>
                      <a:pt x="1910" y="16"/>
                    </a:cubicBezTo>
                    <a:cubicBezTo>
                      <a:pt x="1918" y="26"/>
                      <a:pt x="1922" y="40"/>
                      <a:pt x="1920" y="55"/>
                    </a:cubicBezTo>
                    <a:cubicBezTo>
                      <a:pt x="1904" y="144"/>
                      <a:pt x="1860" y="229"/>
                      <a:pt x="1815" y="296"/>
                    </a:cubicBezTo>
                    <a:cubicBezTo>
                      <a:pt x="1820" y="297"/>
                      <a:pt x="1824" y="297"/>
                      <a:pt x="1828" y="298"/>
                    </a:cubicBezTo>
                    <a:cubicBezTo>
                      <a:pt x="1870" y="236"/>
                      <a:pt x="1912" y="159"/>
                      <a:pt x="1927" y="78"/>
                    </a:cubicBezTo>
                    <a:cubicBezTo>
                      <a:pt x="1931" y="53"/>
                      <a:pt x="1955" y="36"/>
                      <a:pt x="1980" y="40"/>
                    </a:cubicBezTo>
                    <a:cubicBezTo>
                      <a:pt x="1991" y="42"/>
                      <a:pt x="2000" y="48"/>
                      <a:pt x="2007" y="56"/>
                    </a:cubicBezTo>
                    <a:cubicBezTo>
                      <a:pt x="2016" y="66"/>
                      <a:pt x="2020" y="79"/>
                      <a:pt x="2017" y="93"/>
                    </a:cubicBezTo>
                    <a:cubicBezTo>
                      <a:pt x="2001" y="182"/>
                      <a:pt x="1959" y="266"/>
                      <a:pt x="1914" y="334"/>
                    </a:cubicBezTo>
                    <a:cubicBezTo>
                      <a:pt x="1918" y="337"/>
                      <a:pt x="1922" y="340"/>
                      <a:pt x="1926" y="342"/>
                    </a:cubicBezTo>
                    <a:cubicBezTo>
                      <a:pt x="1963" y="286"/>
                      <a:pt x="1998" y="217"/>
                      <a:pt x="2012" y="146"/>
                    </a:cubicBezTo>
                    <a:cubicBezTo>
                      <a:pt x="2017" y="121"/>
                      <a:pt x="2042" y="104"/>
                      <a:pt x="2067" y="109"/>
                    </a:cubicBezTo>
                    <a:cubicBezTo>
                      <a:pt x="2078" y="111"/>
                      <a:pt x="2087" y="116"/>
                      <a:pt x="2094" y="123"/>
                    </a:cubicBezTo>
                    <a:cubicBezTo>
                      <a:pt x="2103" y="134"/>
                      <a:pt x="2106" y="148"/>
                      <a:pt x="2103" y="162"/>
                    </a:cubicBezTo>
                    <a:cubicBezTo>
                      <a:pt x="2085" y="261"/>
                      <a:pt x="2032" y="353"/>
                      <a:pt x="1982" y="424"/>
                    </a:cubicBezTo>
                    <a:cubicBezTo>
                      <a:pt x="1983" y="426"/>
                      <a:pt x="1984" y="429"/>
                      <a:pt x="1984" y="431"/>
                    </a:cubicBezTo>
                    <a:cubicBezTo>
                      <a:pt x="1985" y="434"/>
                      <a:pt x="1986" y="436"/>
                      <a:pt x="1987" y="439"/>
                    </a:cubicBezTo>
                    <a:cubicBezTo>
                      <a:pt x="2030" y="385"/>
                      <a:pt x="2072" y="317"/>
                      <a:pt x="2093" y="246"/>
                    </a:cubicBezTo>
                    <a:cubicBezTo>
                      <a:pt x="2099" y="222"/>
                      <a:pt x="2125" y="207"/>
                      <a:pt x="2150" y="214"/>
                    </a:cubicBezTo>
                    <a:cubicBezTo>
                      <a:pt x="2158" y="216"/>
                      <a:pt x="2166" y="221"/>
                      <a:pt x="2172" y="228"/>
                    </a:cubicBezTo>
                    <a:cubicBezTo>
                      <a:pt x="2182" y="239"/>
                      <a:pt x="2186" y="255"/>
                      <a:pt x="2181" y="270"/>
                    </a:cubicBezTo>
                    <a:cubicBezTo>
                      <a:pt x="2113" y="512"/>
                      <a:pt x="1906" y="697"/>
                      <a:pt x="1702" y="831"/>
                    </a:cubicBezTo>
                    <a:cubicBezTo>
                      <a:pt x="1460" y="989"/>
                      <a:pt x="1200" y="1110"/>
                      <a:pt x="926" y="1198"/>
                    </a:cubicBezTo>
                    <a:cubicBezTo>
                      <a:pt x="697" y="1270"/>
                      <a:pt x="456" y="1328"/>
                      <a:pt x="216" y="1349"/>
                    </a:cubicBezTo>
                    <a:close/>
                  </a:path>
                </a:pathLst>
              </a:custGeom>
              <a:solidFill>
                <a:srgbClr val="F3F0E9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1"/>
              <p:cNvSpPr/>
              <p:nvPr/>
            </p:nvSpPr>
            <p:spPr>
              <a:xfrm>
                <a:off x="6501086" y="2906259"/>
                <a:ext cx="702929" cy="612490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921" extrusionOk="0">
                    <a:moveTo>
                      <a:pt x="417" y="0"/>
                    </a:moveTo>
                    <a:lnTo>
                      <a:pt x="417" y="0"/>
                    </a:lnTo>
                    <a:cubicBezTo>
                      <a:pt x="12" y="480"/>
                      <a:pt x="12" y="480"/>
                      <a:pt x="12" y="480"/>
                    </a:cubicBezTo>
                    <a:cubicBezTo>
                      <a:pt x="-19" y="556"/>
                      <a:pt x="14" y="640"/>
                      <a:pt x="83" y="662"/>
                    </a:cubicBezTo>
                    <a:cubicBezTo>
                      <a:pt x="883" y="916"/>
                      <a:pt x="883" y="916"/>
                      <a:pt x="883" y="916"/>
                    </a:cubicBezTo>
                    <a:cubicBezTo>
                      <a:pt x="964" y="942"/>
                      <a:pt x="1049" y="874"/>
                      <a:pt x="1057" y="780"/>
                    </a:cubicBezTo>
                    <a:cubicBezTo>
                      <a:pt x="1038" y="332"/>
                      <a:pt x="1038" y="332"/>
                      <a:pt x="1038" y="332"/>
                    </a:cubicBezTo>
                    <a:cubicBezTo>
                      <a:pt x="1038" y="332"/>
                      <a:pt x="653" y="5"/>
                      <a:pt x="634" y="8"/>
                    </a:cubicBezTo>
                    <a:cubicBezTo>
                      <a:pt x="614" y="11"/>
                      <a:pt x="417" y="0"/>
                      <a:pt x="417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1"/>
              <p:cNvSpPr/>
              <p:nvPr/>
            </p:nvSpPr>
            <p:spPr>
              <a:xfrm>
                <a:off x="6497096" y="2901603"/>
                <a:ext cx="710909" cy="621801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935" extrusionOk="0">
                    <a:moveTo>
                      <a:pt x="923" y="935"/>
                    </a:moveTo>
                    <a:lnTo>
                      <a:pt x="923" y="935"/>
                    </a:lnTo>
                    <a:cubicBezTo>
                      <a:pt x="912" y="935"/>
                      <a:pt x="899" y="933"/>
                      <a:pt x="887" y="929"/>
                    </a:cubicBezTo>
                    <a:cubicBezTo>
                      <a:pt x="87" y="674"/>
                      <a:pt x="87" y="674"/>
                      <a:pt x="87" y="674"/>
                    </a:cubicBezTo>
                    <a:cubicBezTo>
                      <a:pt x="55" y="664"/>
                      <a:pt x="29" y="641"/>
                      <a:pt x="14" y="609"/>
                    </a:cubicBezTo>
                    <a:cubicBezTo>
                      <a:pt x="-4" y="571"/>
                      <a:pt x="-4" y="525"/>
                      <a:pt x="13" y="484"/>
                    </a:cubicBezTo>
                    <a:cubicBezTo>
                      <a:pt x="13" y="483"/>
                      <a:pt x="13" y="483"/>
                      <a:pt x="13" y="483"/>
                    </a:cubicBezTo>
                    <a:cubicBezTo>
                      <a:pt x="14" y="483"/>
                      <a:pt x="14" y="483"/>
                      <a:pt x="14" y="483"/>
                    </a:cubicBezTo>
                    <a:cubicBezTo>
                      <a:pt x="420" y="0"/>
                      <a:pt x="420" y="0"/>
                      <a:pt x="420" y="0"/>
                    </a:cubicBezTo>
                    <a:cubicBezTo>
                      <a:pt x="423" y="1"/>
                      <a:pt x="423" y="1"/>
                      <a:pt x="423" y="1"/>
                    </a:cubicBezTo>
                    <a:cubicBezTo>
                      <a:pt x="478" y="4"/>
                      <a:pt x="623" y="11"/>
                      <a:pt x="639" y="9"/>
                    </a:cubicBezTo>
                    <a:cubicBezTo>
                      <a:pt x="644" y="8"/>
                      <a:pt x="653" y="7"/>
                      <a:pt x="853" y="171"/>
                    </a:cubicBezTo>
                    <a:cubicBezTo>
                      <a:pt x="951" y="252"/>
                      <a:pt x="1047" y="333"/>
                      <a:pt x="1048" y="334"/>
                    </a:cubicBezTo>
                    <a:cubicBezTo>
                      <a:pt x="1050" y="336"/>
                      <a:pt x="1050" y="336"/>
                      <a:pt x="1050" y="336"/>
                    </a:cubicBezTo>
                    <a:cubicBezTo>
                      <a:pt x="1050" y="339"/>
                      <a:pt x="1050" y="339"/>
                      <a:pt x="1050" y="339"/>
                    </a:cubicBezTo>
                    <a:cubicBezTo>
                      <a:pt x="1069" y="787"/>
                      <a:pt x="1069" y="787"/>
                      <a:pt x="1069" y="787"/>
                    </a:cubicBezTo>
                    <a:lnTo>
                      <a:pt x="1069" y="787"/>
                    </a:lnTo>
                    <a:cubicBezTo>
                      <a:pt x="1064" y="838"/>
                      <a:pt x="1037" y="884"/>
                      <a:pt x="997" y="911"/>
                    </a:cubicBezTo>
                    <a:cubicBezTo>
                      <a:pt x="974" y="927"/>
                      <a:pt x="949" y="935"/>
                      <a:pt x="923" y="935"/>
                    </a:cubicBezTo>
                    <a:moveTo>
                      <a:pt x="23" y="490"/>
                    </a:moveTo>
                    <a:lnTo>
                      <a:pt x="23" y="490"/>
                    </a:lnTo>
                    <a:cubicBezTo>
                      <a:pt x="8" y="527"/>
                      <a:pt x="8" y="570"/>
                      <a:pt x="25" y="604"/>
                    </a:cubicBezTo>
                    <a:cubicBezTo>
                      <a:pt x="39" y="633"/>
                      <a:pt x="62" y="654"/>
                      <a:pt x="91" y="663"/>
                    </a:cubicBezTo>
                    <a:cubicBezTo>
                      <a:pt x="891" y="917"/>
                      <a:pt x="891" y="917"/>
                      <a:pt x="891" y="917"/>
                    </a:cubicBezTo>
                    <a:cubicBezTo>
                      <a:pt x="924" y="928"/>
                      <a:pt x="960" y="922"/>
                      <a:pt x="991" y="902"/>
                    </a:cubicBezTo>
                    <a:cubicBezTo>
                      <a:pt x="1028" y="876"/>
                      <a:pt x="1052" y="833"/>
                      <a:pt x="1057" y="786"/>
                    </a:cubicBezTo>
                    <a:cubicBezTo>
                      <a:pt x="1038" y="342"/>
                      <a:pt x="1038" y="342"/>
                      <a:pt x="1038" y="342"/>
                    </a:cubicBezTo>
                    <a:cubicBezTo>
                      <a:pt x="889" y="215"/>
                      <a:pt x="662" y="27"/>
                      <a:pt x="640" y="21"/>
                    </a:cubicBezTo>
                    <a:cubicBezTo>
                      <a:pt x="618" y="23"/>
                      <a:pt x="450" y="14"/>
                      <a:pt x="425" y="13"/>
                    </a:cubicBezTo>
                    <a:lnTo>
                      <a:pt x="23" y="49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1"/>
              <p:cNvSpPr/>
              <p:nvPr/>
            </p:nvSpPr>
            <p:spPr>
              <a:xfrm>
                <a:off x="6689287" y="2823795"/>
                <a:ext cx="504752" cy="581234"/>
              </a:xfrm>
              <a:custGeom>
                <a:avLst/>
                <a:gdLst/>
                <a:ahLst/>
                <a:cxnLst/>
                <a:rect l="l" t="t" r="r" b="b"/>
                <a:pathLst>
                  <a:path w="759" h="874" extrusionOk="0">
                    <a:moveTo>
                      <a:pt x="41" y="265"/>
                    </a:moveTo>
                    <a:lnTo>
                      <a:pt x="41" y="265"/>
                    </a:lnTo>
                    <a:cubicBezTo>
                      <a:pt x="-53" y="487"/>
                      <a:pt x="21" y="744"/>
                      <a:pt x="208" y="839"/>
                    </a:cubicBezTo>
                    <a:cubicBezTo>
                      <a:pt x="395" y="933"/>
                      <a:pt x="623" y="830"/>
                      <a:pt x="718" y="608"/>
                    </a:cubicBezTo>
                    <a:cubicBezTo>
                      <a:pt x="813" y="386"/>
                      <a:pt x="739" y="129"/>
                      <a:pt x="552" y="35"/>
                    </a:cubicBezTo>
                    <a:cubicBezTo>
                      <a:pt x="365" y="-60"/>
                      <a:pt x="137" y="44"/>
                      <a:pt x="41" y="265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31"/>
              <p:cNvSpPr/>
              <p:nvPr/>
            </p:nvSpPr>
            <p:spPr>
              <a:xfrm>
                <a:off x="6685962" y="2819805"/>
                <a:ext cx="512067" cy="588549"/>
              </a:xfrm>
              <a:custGeom>
                <a:avLst/>
                <a:gdLst/>
                <a:ahLst/>
                <a:cxnLst/>
                <a:rect l="l" t="t" r="r" b="b"/>
                <a:pathLst>
                  <a:path w="770" h="885" extrusionOk="0">
                    <a:moveTo>
                      <a:pt x="360" y="885"/>
                    </a:moveTo>
                    <a:lnTo>
                      <a:pt x="360" y="885"/>
                    </a:lnTo>
                    <a:cubicBezTo>
                      <a:pt x="308" y="885"/>
                      <a:pt x="258" y="873"/>
                      <a:pt x="210" y="850"/>
                    </a:cubicBezTo>
                    <a:cubicBezTo>
                      <a:pt x="21" y="754"/>
                      <a:pt x="-55" y="493"/>
                      <a:pt x="41" y="269"/>
                    </a:cubicBezTo>
                    <a:cubicBezTo>
                      <a:pt x="92" y="151"/>
                      <a:pt x="183" y="60"/>
                      <a:pt x="292" y="21"/>
                    </a:cubicBezTo>
                    <a:cubicBezTo>
                      <a:pt x="381" y="-11"/>
                      <a:pt x="477" y="-6"/>
                      <a:pt x="560" y="36"/>
                    </a:cubicBezTo>
                    <a:cubicBezTo>
                      <a:pt x="748" y="131"/>
                      <a:pt x="825" y="392"/>
                      <a:pt x="729" y="616"/>
                    </a:cubicBezTo>
                    <a:cubicBezTo>
                      <a:pt x="678" y="734"/>
                      <a:pt x="586" y="824"/>
                      <a:pt x="478" y="865"/>
                    </a:cubicBezTo>
                    <a:cubicBezTo>
                      <a:pt x="439" y="878"/>
                      <a:pt x="399" y="885"/>
                      <a:pt x="360" y="885"/>
                    </a:cubicBezTo>
                    <a:moveTo>
                      <a:pt x="52" y="273"/>
                    </a:moveTo>
                    <a:lnTo>
                      <a:pt x="52" y="273"/>
                    </a:lnTo>
                    <a:cubicBezTo>
                      <a:pt x="-41" y="492"/>
                      <a:pt x="32" y="747"/>
                      <a:pt x="215" y="839"/>
                    </a:cubicBezTo>
                    <a:cubicBezTo>
                      <a:pt x="296" y="879"/>
                      <a:pt x="387" y="884"/>
                      <a:pt x="475" y="853"/>
                    </a:cubicBezTo>
                    <a:cubicBezTo>
                      <a:pt x="580" y="814"/>
                      <a:pt x="669" y="727"/>
                      <a:pt x="718" y="611"/>
                    </a:cubicBezTo>
                    <a:cubicBezTo>
                      <a:pt x="811" y="393"/>
                      <a:pt x="738" y="139"/>
                      <a:pt x="554" y="46"/>
                    </a:cubicBezTo>
                    <a:cubicBezTo>
                      <a:pt x="475" y="5"/>
                      <a:pt x="382" y="0"/>
                      <a:pt x="296" y="32"/>
                    </a:cubicBezTo>
                    <a:cubicBezTo>
                      <a:pt x="190" y="70"/>
                      <a:pt x="101" y="158"/>
                      <a:pt x="52" y="273"/>
                    </a:cubicBezTo>
                    <a:moveTo>
                      <a:pt x="46" y="271"/>
                    </a:moveTo>
                    <a:lnTo>
                      <a:pt x="46" y="27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31"/>
              <p:cNvSpPr/>
              <p:nvPr/>
            </p:nvSpPr>
            <p:spPr>
              <a:xfrm>
                <a:off x="6654041" y="2916234"/>
                <a:ext cx="453545" cy="640421"/>
              </a:xfrm>
              <a:custGeom>
                <a:avLst/>
                <a:gdLst/>
                <a:ahLst/>
                <a:cxnLst/>
                <a:rect l="l" t="t" r="r" b="b"/>
                <a:pathLst>
                  <a:path w="682" h="963" extrusionOk="0">
                    <a:moveTo>
                      <a:pt x="659" y="484"/>
                    </a:moveTo>
                    <a:lnTo>
                      <a:pt x="659" y="484"/>
                    </a:lnTo>
                    <a:cubicBezTo>
                      <a:pt x="673" y="449"/>
                      <a:pt x="660" y="409"/>
                      <a:pt x="630" y="393"/>
                    </a:cubicBezTo>
                    <a:cubicBezTo>
                      <a:pt x="644" y="357"/>
                      <a:pt x="658" y="323"/>
                      <a:pt x="672" y="288"/>
                    </a:cubicBezTo>
                    <a:cubicBezTo>
                      <a:pt x="705" y="207"/>
                      <a:pt x="649" y="110"/>
                      <a:pt x="552" y="69"/>
                    </a:cubicBezTo>
                    <a:cubicBezTo>
                      <a:pt x="424" y="16"/>
                      <a:pt x="424" y="16"/>
                      <a:pt x="424" y="16"/>
                    </a:cubicBezTo>
                    <a:cubicBezTo>
                      <a:pt x="340" y="-19"/>
                      <a:pt x="244" y="7"/>
                      <a:pt x="204" y="72"/>
                    </a:cubicBezTo>
                    <a:cubicBezTo>
                      <a:pt x="172" y="130"/>
                      <a:pt x="139" y="187"/>
                      <a:pt x="105" y="245"/>
                    </a:cubicBezTo>
                    <a:cubicBezTo>
                      <a:pt x="75" y="298"/>
                      <a:pt x="35" y="352"/>
                      <a:pt x="13" y="409"/>
                    </a:cubicBezTo>
                    <a:cubicBezTo>
                      <a:pt x="-23" y="497"/>
                      <a:pt x="22" y="600"/>
                      <a:pt x="95" y="649"/>
                    </a:cubicBezTo>
                    <a:cubicBezTo>
                      <a:pt x="126" y="668"/>
                      <a:pt x="126" y="668"/>
                      <a:pt x="126" y="668"/>
                    </a:cubicBezTo>
                    <a:cubicBezTo>
                      <a:pt x="126" y="669"/>
                      <a:pt x="126" y="669"/>
                      <a:pt x="126" y="669"/>
                    </a:cubicBezTo>
                    <a:cubicBezTo>
                      <a:pt x="110" y="708"/>
                      <a:pt x="110" y="708"/>
                      <a:pt x="110" y="708"/>
                    </a:cubicBezTo>
                    <a:cubicBezTo>
                      <a:pt x="74" y="795"/>
                      <a:pt x="106" y="898"/>
                      <a:pt x="188" y="941"/>
                    </a:cubicBezTo>
                    <a:cubicBezTo>
                      <a:pt x="282" y="993"/>
                      <a:pt x="398" y="948"/>
                      <a:pt x="439" y="850"/>
                    </a:cubicBezTo>
                    <a:cubicBezTo>
                      <a:pt x="463" y="792"/>
                      <a:pt x="487" y="735"/>
                      <a:pt x="511" y="678"/>
                    </a:cubicBezTo>
                    <a:cubicBezTo>
                      <a:pt x="532" y="628"/>
                      <a:pt x="553" y="577"/>
                      <a:pt x="574" y="527"/>
                    </a:cubicBezTo>
                    <a:cubicBezTo>
                      <a:pt x="608" y="536"/>
                      <a:pt x="644" y="518"/>
                      <a:pt x="659" y="484"/>
                    </a:cubicBezTo>
                    <a:close/>
                  </a:path>
                </a:pathLst>
              </a:custGeom>
              <a:solidFill>
                <a:srgbClr val="F3F0E9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31"/>
              <p:cNvSpPr/>
              <p:nvPr/>
            </p:nvSpPr>
            <p:spPr>
              <a:xfrm>
                <a:off x="6720543" y="3355817"/>
                <a:ext cx="148300" cy="46552"/>
              </a:xfrm>
              <a:custGeom>
                <a:avLst/>
                <a:gdLst/>
                <a:ahLst/>
                <a:cxnLst/>
                <a:rect l="l" t="t" r="r" b="b"/>
                <a:pathLst>
                  <a:path w="223" h="70" extrusionOk="0">
                    <a:moveTo>
                      <a:pt x="26" y="0"/>
                    </a:moveTo>
                    <a:lnTo>
                      <a:pt x="26" y="0"/>
                    </a:lnTo>
                    <a:cubicBezTo>
                      <a:pt x="57" y="20"/>
                      <a:pt x="108" y="47"/>
                      <a:pt x="223" y="59"/>
                    </a:cubicBezTo>
                    <a:cubicBezTo>
                      <a:pt x="0" y="70"/>
                      <a:pt x="0" y="70"/>
                      <a:pt x="0" y="70"/>
                    </a:cubicBez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1"/>
              <p:cNvSpPr/>
              <p:nvPr/>
            </p:nvSpPr>
            <p:spPr>
              <a:xfrm>
                <a:off x="6752464" y="3071850"/>
                <a:ext cx="23276" cy="23276"/>
              </a:xfrm>
              <a:custGeom>
                <a:avLst/>
                <a:gdLst/>
                <a:ahLst/>
                <a:cxnLst/>
                <a:rect l="l" t="t" r="r" b="b"/>
                <a:pathLst>
                  <a:path w="35" h="35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-3" y="20"/>
                      <a:pt x="1" y="31"/>
                      <a:pt x="10" y="34"/>
                    </a:cubicBezTo>
                    <a:cubicBezTo>
                      <a:pt x="19" y="38"/>
                      <a:pt x="29" y="34"/>
                      <a:pt x="33" y="25"/>
                    </a:cubicBezTo>
                    <a:cubicBezTo>
                      <a:pt x="37" y="16"/>
                      <a:pt x="32" y="5"/>
                      <a:pt x="24" y="2"/>
                    </a:cubicBezTo>
                    <a:cubicBezTo>
                      <a:pt x="15" y="-2"/>
                      <a:pt x="4" y="2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1"/>
              <p:cNvSpPr/>
              <p:nvPr/>
            </p:nvSpPr>
            <p:spPr>
              <a:xfrm>
                <a:off x="6872833" y="3123723"/>
                <a:ext cx="22611" cy="22611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-3" y="20"/>
                      <a:pt x="2" y="30"/>
                      <a:pt x="10" y="33"/>
                    </a:cubicBezTo>
                    <a:cubicBezTo>
                      <a:pt x="19" y="37"/>
                      <a:pt x="29" y="33"/>
                      <a:pt x="32" y="25"/>
                    </a:cubicBezTo>
                    <a:cubicBezTo>
                      <a:pt x="36" y="16"/>
                      <a:pt x="32" y="5"/>
                      <a:pt x="24" y="1"/>
                    </a:cubicBezTo>
                    <a:cubicBezTo>
                      <a:pt x="15" y="-2"/>
                      <a:pt x="5" y="2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1"/>
              <p:cNvSpPr/>
              <p:nvPr/>
            </p:nvSpPr>
            <p:spPr>
              <a:xfrm>
                <a:off x="6775740" y="3134363"/>
                <a:ext cx="39901" cy="30591"/>
              </a:xfrm>
              <a:custGeom>
                <a:avLst/>
                <a:gdLst/>
                <a:ahLst/>
                <a:cxnLst/>
                <a:rect l="l" t="t" r="r" b="b"/>
                <a:pathLst>
                  <a:path w="60" h="46" extrusionOk="0">
                    <a:moveTo>
                      <a:pt x="52" y="46"/>
                    </a:moveTo>
                    <a:lnTo>
                      <a:pt x="52" y="46"/>
                    </a:lnTo>
                    <a:cubicBezTo>
                      <a:pt x="51" y="46"/>
                      <a:pt x="51" y="46"/>
                      <a:pt x="50" y="45"/>
                    </a:cubicBezTo>
                    <a:cubicBezTo>
                      <a:pt x="47" y="44"/>
                      <a:pt x="45" y="40"/>
                      <a:pt x="47" y="37"/>
                    </a:cubicBezTo>
                    <a:cubicBezTo>
                      <a:pt x="51" y="29"/>
                      <a:pt x="46" y="19"/>
                      <a:pt x="36" y="14"/>
                    </a:cubicBezTo>
                    <a:cubicBezTo>
                      <a:pt x="30" y="11"/>
                      <a:pt x="24" y="11"/>
                      <a:pt x="18" y="12"/>
                    </a:cubicBezTo>
                    <a:cubicBezTo>
                      <a:pt x="16" y="13"/>
                      <a:pt x="13" y="14"/>
                      <a:pt x="11" y="18"/>
                    </a:cubicBezTo>
                    <a:cubicBezTo>
                      <a:pt x="10" y="21"/>
                      <a:pt x="6" y="23"/>
                      <a:pt x="3" y="21"/>
                    </a:cubicBezTo>
                    <a:cubicBezTo>
                      <a:pt x="0" y="20"/>
                      <a:pt x="-1" y="16"/>
                      <a:pt x="1" y="13"/>
                    </a:cubicBezTo>
                    <a:cubicBezTo>
                      <a:pt x="4" y="8"/>
                      <a:pt x="9" y="4"/>
                      <a:pt x="15" y="1"/>
                    </a:cubicBezTo>
                    <a:cubicBezTo>
                      <a:pt x="23" y="-1"/>
                      <a:pt x="33" y="-1"/>
                      <a:pt x="41" y="4"/>
                    </a:cubicBezTo>
                    <a:cubicBezTo>
                      <a:pt x="57" y="11"/>
                      <a:pt x="64" y="29"/>
                      <a:pt x="58" y="42"/>
                    </a:cubicBezTo>
                    <a:cubicBezTo>
                      <a:pt x="57" y="45"/>
                      <a:pt x="55" y="46"/>
                      <a:pt x="52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1"/>
              <p:cNvSpPr/>
              <p:nvPr/>
            </p:nvSpPr>
            <p:spPr>
              <a:xfrm>
                <a:off x="6775740" y="3187565"/>
                <a:ext cx="98423" cy="21946"/>
              </a:xfrm>
              <a:custGeom>
                <a:avLst/>
                <a:gdLst/>
                <a:ahLst/>
                <a:cxnLst/>
                <a:rect l="l" t="t" r="r" b="b"/>
                <a:pathLst>
                  <a:path w="148" h="33" extrusionOk="0">
                    <a:moveTo>
                      <a:pt x="72" y="33"/>
                    </a:moveTo>
                    <a:lnTo>
                      <a:pt x="72" y="33"/>
                    </a:lnTo>
                    <a:cubicBezTo>
                      <a:pt x="71" y="33"/>
                      <a:pt x="70" y="33"/>
                      <a:pt x="69" y="33"/>
                    </a:cubicBezTo>
                    <a:cubicBezTo>
                      <a:pt x="45" y="32"/>
                      <a:pt x="20" y="26"/>
                      <a:pt x="3" y="16"/>
                    </a:cubicBezTo>
                    <a:cubicBezTo>
                      <a:pt x="0" y="14"/>
                      <a:pt x="-1" y="11"/>
                      <a:pt x="1" y="8"/>
                    </a:cubicBezTo>
                    <a:cubicBezTo>
                      <a:pt x="2" y="5"/>
                      <a:pt x="6" y="4"/>
                      <a:pt x="9" y="6"/>
                    </a:cubicBezTo>
                    <a:cubicBezTo>
                      <a:pt x="24" y="15"/>
                      <a:pt x="47" y="20"/>
                      <a:pt x="69" y="21"/>
                    </a:cubicBezTo>
                    <a:cubicBezTo>
                      <a:pt x="97" y="21"/>
                      <a:pt x="123" y="14"/>
                      <a:pt x="139" y="2"/>
                    </a:cubicBezTo>
                    <a:cubicBezTo>
                      <a:pt x="141" y="0"/>
                      <a:pt x="145" y="0"/>
                      <a:pt x="147" y="3"/>
                    </a:cubicBezTo>
                    <a:cubicBezTo>
                      <a:pt x="149" y="5"/>
                      <a:pt x="149" y="9"/>
                      <a:pt x="146" y="11"/>
                    </a:cubicBezTo>
                    <a:cubicBezTo>
                      <a:pt x="129" y="25"/>
                      <a:pt x="102" y="33"/>
                      <a:pt x="72" y="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1"/>
              <p:cNvSpPr/>
              <p:nvPr/>
            </p:nvSpPr>
            <p:spPr>
              <a:xfrm>
                <a:off x="6853547" y="3088476"/>
                <a:ext cx="89778" cy="56527"/>
              </a:xfrm>
              <a:custGeom>
                <a:avLst/>
                <a:gdLst/>
                <a:ahLst/>
                <a:cxnLst/>
                <a:rect l="l" t="t" r="r" b="b"/>
                <a:pathLst>
                  <a:path w="135" h="85" extrusionOk="0">
                    <a:moveTo>
                      <a:pt x="129" y="85"/>
                    </a:moveTo>
                    <a:lnTo>
                      <a:pt x="129" y="85"/>
                    </a:lnTo>
                    <a:cubicBezTo>
                      <a:pt x="127" y="85"/>
                      <a:pt x="125" y="84"/>
                      <a:pt x="124" y="82"/>
                    </a:cubicBezTo>
                    <a:cubicBezTo>
                      <a:pt x="88" y="8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4" y="0"/>
                    </a:cubicBezTo>
                    <a:cubicBezTo>
                      <a:pt x="6" y="0"/>
                      <a:pt x="95" y="-5"/>
                      <a:pt x="134" y="78"/>
                    </a:cubicBezTo>
                    <a:cubicBezTo>
                      <a:pt x="136" y="80"/>
                      <a:pt x="135" y="83"/>
                      <a:pt x="132" y="85"/>
                    </a:cubicBezTo>
                    <a:cubicBezTo>
                      <a:pt x="131" y="85"/>
                      <a:pt x="130" y="85"/>
                      <a:pt x="129" y="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1"/>
              <p:cNvSpPr/>
              <p:nvPr/>
            </p:nvSpPr>
            <p:spPr>
              <a:xfrm>
                <a:off x="6671996" y="2808500"/>
                <a:ext cx="492117" cy="37108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558" extrusionOk="0">
                    <a:moveTo>
                      <a:pt x="653" y="274"/>
                    </a:moveTo>
                    <a:lnTo>
                      <a:pt x="653" y="274"/>
                    </a:lnTo>
                    <a:cubicBezTo>
                      <a:pt x="613" y="233"/>
                      <a:pt x="569" y="207"/>
                      <a:pt x="528" y="194"/>
                    </a:cubicBezTo>
                    <a:cubicBezTo>
                      <a:pt x="554" y="172"/>
                      <a:pt x="570" y="145"/>
                      <a:pt x="568" y="118"/>
                    </a:cubicBezTo>
                    <a:cubicBezTo>
                      <a:pt x="564" y="42"/>
                      <a:pt x="435" y="-10"/>
                      <a:pt x="277" y="2"/>
                    </a:cubicBezTo>
                    <a:cubicBezTo>
                      <a:pt x="120" y="13"/>
                      <a:pt x="-3" y="83"/>
                      <a:pt x="0" y="159"/>
                    </a:cubicBezTo>
                    <a:cubicBezTo>
                      <a:pt x="4" y="234"/>
                      <a:pt x="134" y="287"/>
                      <a:pt x="291" y="276"/>
                    </a:cubicBezTo>
                    <a:cubicBezTo>
                      <a:pt x="301" y="275"/>
                      <a:pt x="311" y="274"/>
                      <a:pt x="321" y="273"/>
                    </a:cubicBezTo>
                    <a:cubicBezTo>
                      <a:pt x="261" y="300"/>
                      <a:pt x="219" y="335"/>
                      <a:pt x="225" y="352"/>
                    </a:cubicBezTo>
                    <a:cubicBezTo>
                      <a:pt x="232" y="371"/>
                      <a:pt x="289" y="363"/>
                      <a:pt x="352" y="336"/>
                    </a:cubicBezTo>
                    <a:cubicBezTo>
                      <a:pt x="365" y="330"/>
                      <a:pt x="377" y="324"/>
                      <a:pt x="388" y="318"/>
                    </a:cubicBezTo>
                    <a:cubicBezTo>
                      <a:pt x="396" y="368"/>
                      <a:pt x="426" y="424"/>
                      <a:pt x="472" y="471"/>
                    </a:cubicBezTo>
                    <a:cubicBezTo>
                      <a:pt x="555" y="557"/>
                      <a:pt x="664" y="584"/>
                      <a:pt x="715" y="530"/>
                    </a:cubicBezTo>
                    <a:cubicBezTo>
                      <a:pt x="765" y="475"/>
                      <a:pt x="736" y="361"/>
                      <a:pt x="653" y="274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1"/>
              <p:cNvSpPr/>
              <p:nvPr/>
            </p:nvSpPr>
            <p:spPr>
              <a:xfrm>
                <a:off x="6668006" y="2804510"/>
                <a:ext cx="499432" cy="378401"/>
              </a:xfrm>
              <a:custGeom>
                <a:avLst/>
                <a:gdLst/>
                <a:ahLst/>
                <a:cxnLst/>
                <a:rect l="l" t="t" r="r" b="b"/>
                <a:pathLst>
                  <a:path w="751" h="569" extrusionOk="0">
                    <a:moveTo>
                      <a:pt x="649" y="569"/>
                    </a:moveTo>
                    <a:lnTo>
                      <a:pt x="649" y="569"/>
                    </a:lnTo>
                    <a:cubicBezTo>
                      <a:pt x="593" y="569"/>
                      <a:pt x="527" y="537"/>
                      <a:pt x="473" y="481"/>
                    </a:cubicBezTo>
                    <a:cubicBezTo>
                      <a:pt x="431" y="437"/>
                      <a:pt x="400" y="384"/>
                      <a:pt x="390" y="333"/>
                    </a:cubicBezTo>
                    <a:cubicBezTo>
                      <a:pt x="380" y="338"/>
                      <a:pt x="371" y="342"/>
                      <a:pt x="361" y="346"/>
                    </a:cubicBezTo>
                    <a:cubicBezTo>
                      <a:pt x="307" y="370"/>
                      <a:pt x="257" y="380"/>
                      <a:pt x="236" y="371"/>
                    </a:cubicBezTo>
                    <a:cubicBezTo>
                      <a:pt x="231" y="369"/>
                      <a:pt x="228" y="365"/>
                      <a:pt x="226" y="360"/>
                    </a:cubicBezTo>
                    <a:cubicBezTo>
                      <a:pt x="218" y="341"/>
                      <a:pt x="253" y="311"/>
                      <a:pt x="295" y="288"/>
                    </a:cubicBezTo>
                    <a:cubicBezTo>
                      <a:pt x="184" y="295"/>
                      <a:pt x="84" y="272"/>
                      <a:pt x="33" y="227"/>
                    </a:cubicBezTo>
                    <a:cubicBezTo>
                      <a:pt x="12" y="209"/>
                      <a:pt x="1" y="188"/>
                      <a:pt x="0" y="166"/>
                    </a:cubicBezTo>
                    <a:cubicBezTo>
                      <a:pt x="-2" y="127"/>
                      <a:pt x="27" y="88"/>
                      <a:pt x="81" y="57"/>
                    </a:cubicBezTo>
                    <a:cubicBezTo>
                      <a:pt x="134" y="27"/>
                      <a:pt x="206" y="7"/>
                      <a:pt x="283" y="2"/>
                    </a:cubicBezTo>
                    <a:cubicBezTo>
                      <a:pt x="394" y="-7"/>
                      <a:pt x="496" y="17"/>
                      <a:pt x="548" y="62"/>
                    </a:cubicBezTo>
                    <a:cubicBezTo>
                      <a:pt x="568" y="80"/>
                      <a:pt x="579" y="101"/>
                      <a:pt x="580" y="124"/>
                    </a:cubicBezTo>
                    <a:cubicBezTo>
                      <a:pt x="581" y="149"/>
                      <a:pt x="569" y="175"/>
                      <a:pt x="545" y="198"/>
                    </a:cubicBezTo>
                    <a:cubicBezTo>
                      <a:pt x="586" y="212"/>
                      <a:pt x="627" y="239"/>
                      <a:pt x="663" y="276"/>
                    </a:cubicBezTo>
                    <a:cubicBezTo>
                      <a:pt x="749" y="365"/>
                      <a:pt x="776" y="483"/>
                      <a:pt x="724" y="540"/>
                    </a:cubicBezTo>
                    <a:cubicBezTo>
                      <a:pt x="707" y="559"/>
                      <a:pt x="681" y="569"/>
                      <a:pt x="651" y="569"/>
                    </a:cubicBezTo>
                    <a:cubicBezTo>
                      <a:pt x="651" y="569"/>
                      <a:pt x="650" y="569"/>
                      <a:pt x="649" y="569"/>
                    </a:cubicBezTo>
                    <a:moveTo>
                      <a:pt x="398" y="315"/>
                    </a:moveTo>
                    <a:lnTo>
                      <a:pt x="398" y="315"/>
                    </a:lnTo>
                    <a:cubicBezTo>
                      <a:pt x="399" y="323"/>
                      <a:pt x="399" y="323"/>
                      <a:pt x="399" y="323"/>
                    </a:cubicBezTo>
                    <a:cubicBezTo>
                      <a:pt x="408" y="373"/>
                      <a:pt x="439" y="428"/>
                      <a:pt x="482" y="473"/>
                    </a:cubicBezTo>
                    <a:cubicBezTo>
                      <a:pt x="533" y="526"/>
                      <a:pt x="598" y="559"/>
                      <a:pt x="651" y="558"/>
                    </a:cubicBezTo>
                    <a:cubicBezTo>
                      <a:pt x="678" y="558"/>
                      <a:pt x="700" y="549"/>
                      <a:pt x="716" y="532"/>
                    </a:cubicBezTo>
                    <a:cubicBezTo>
                      <a:pt x="764" y="480"/>
                      <a:pt x="736" y="369"/>
                      <a:pt x="655" y="285"/>
                    </a:cubicBezTo>
                    <a:cubicBezTo>
                      <a:pt x="617" y="246"/>
                      <a:pt x="574" y="219"/>
                      <a:pt x="532" y="206"/>
                    </a:cubicBezTo>
                    <a:cubicBezTo>
                      <a:pt x="522" y="203"/>
                      <a:pt x="522" y="203"/>
                      <a:pt x="522" y="203"/>
                    </a:cubicBezTo>
                    <a:cubicBezTo>
                      <a:pt x="530" y="196"/>
                      <a:pt x="530" y="196"/>
                      <a:pt x="530" y="196"/>
                    </a:cubicBezTo>
                    <a:cubicBezTo>
                      <a:pt x="556" y="173"/>
                      <a:pt x="569" y="148"/>
                      <a:pt x="568" y="125"/>
                    </a:cubicBezTo>
                    <a:cubicBezTo>
                      <a:pt x="567" y="105"/>
                      <a:pt x="557" y="87"/>
                      <a:pt x="540" y="71"/>
                    </a:cubicBezTo>
                    <a:cubicBezTo>
                      <a:pt x="491" y="28"/>
                      <a:pt x="391" y="6"/>
                      <a:pt x="283" y="14"/>
                    </a:cubicBezTo>
                    <a:cubicBezTo>
                      <a:pt x="130" y="24"/>
                      <a:pt x="9" y="92"/>
                      <a:pt x="12" y="165"/>
                    </a:cubicBezTo>
                    <a:cubicBezTo>
                      <a:pt x="12" y="184"/>
                      <a:pt x="22" y="202"/>
                      <a:pt x="41" y="218"/>
                    </a:cubicBezTo>
                    <a:cubicBezTo>
                      <a:pt x="89" y="261"/>
                      <a:pt x="189" y="284"/>
                      <a:pt x="296" y="276"/>
                    </a:cubicBezTo>
                    <a:cubicBezTo>
                      <a:pt x="306" y="275"/>
                      <a:pt x="316" y="274"/>
                      <a:pt x="326" y="273"/>
                    </a:cubicBezTo>
                    <a:cubicBezTo>
                      <a:pt x="364" y="268"/>
                      <a:pt x="364" y="268"/>
                      <a:pt x="364" y="268"/>
                    </a:cubicBezTo>
                    <a:cubicBezTo>
                      <a:pt x="329" y="284"/>
                      <a:pt x="329" y="284"/>
                      <a:pt x="329" y="284"/>
                    </a:cubicBezTo>
                    <a:cubicBezTo>
                      <a:pt x="266" y="313"/>
                      <a:pt x="232" y="346"/>
                      <a:pt x="236" y="356"/>
                    </a:cubicBezTo>
                    <a:cubicBezTo>
                      <a:pt x="237" y="358"/>
                      <a:pt x="238" y="359"/>
                      <a:pt x="241" y="360"/>
                    </a:cubicBezTo>
                    <a:cubicBezTo>
                      <a:pt x="256" y="366"/>
                      <a:pt x="300" y="360"/>
                      <a:pt x="356" y="336"/>
                    </a:cubicBezTo>
                    <a:cubicBezTo>
                      <a:pt x="368" y="331"/>
                      <a:pt x="380" y="325"/>
                      <a:pt x="391" y="319"/>
                    </a:cubicBezTo>
                    <a:lnTo>
                      <a:pt x="398" y="315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1"/>
              <p:cNvSpPr/>
              <p:nvPr/>
            </p:nvSpPr>
            <p:spPr>
              <a:xfrm>
                <a:off x="7021798" y="3185570"/>
                <a:ext cx="43891" cy="59187"/>
              </a:xfrm>
              <a:custGeom>
                <a:avLst/>
                <a:gdLst/>
                <a:ahLst/>
                <a:cxnLst/>
                <a:rect l="l" t="t" r="r" b="b"/>
                <a:pathLst>
                  <a:path w="66" h="89" extrusionOk="0">
                    <a:moveTo>
                      <a:pt x="28" y="89"/>
                    </a:moveTo>
                    <a:lnTo>
                      <a:pt x="28" y="89"/>
                    </a:lnTo>
                    <a:cubicBezTo>
                      <a:pt x="28" y="89"/>
                      <a:pt x="27" y="89"/>
                      <a:pt x="26" y="89"/>
                    </a:cubicBezTo>
                    <a:cubicBezTo>
                      <a:pt x="11" y="82"/>
                      <a:pt x="1" y="69"/>
                      <a:pt x="0" y="52"/>
                    </a:cubicBezTo>
                    <a:cubicBezTo>
                      <a:pt x="-2" y="35"/>
                      <a:pt x="8" y="15"/>
                      <a:pt x="23" y="6"/>
                    </a:cubicBezTo>
                    <a:cubicBezTo>
                      <a:pt x="35" y="-2"/>
                      <a:pt x="50" y="-2"/>
                      <a:pt x="63" y="6"/>
                    </a:cubicBezTo>
                    <a:cubicBezTo>
                      <a:pt x="66" y="8"/>
                      <a:pt x="67" y="11"/>
                      <a:pt x="66" y="14"/>
                    </a:cubicBezTo>
                    <a:cubicBezTo>
                      <a:pt x="64" y="17"/>
                      <a:pt x="60" y="18"/>
                      <a:pt x="57" y="16"/>
                    </a:cubicBezTo>
                    <a:cubicBezTo>
                      <a:pt x="45" y="9"/>
                      <a:pt x="35" y="12"/>
                      <a:pt x="29" y="16"/>
                    </a:cubicBezTo>
                    <a:cubicBezTo>
                      <a:pt x="18" y="23"/>
                      <a:pt x="11" y="38"/>
                      <a:pt x="12" y="51"/>
                    </a:cubicBezTo>
                    <a:cubicBezTo>
                      <a:pt x="12" y="60"/>
                      <a:pt x="16" y="71"/>
                      <a:pt x="31" y="77"/>
                    </a:cubicBezTo>
                    <a:cubicBezTo>
                      <a:pt x="34" y="79"/>
                      <a:pt x="35" y="82"/>
                      <a:pt x="34" y="85"/>
                    </a:cubicBezTo>
                    <a:cubicBezTo>
                      <a:pt x="33" y="88"/>
                      <a:pt x="31" y="89"/>
                      <a:pt x="28" y="8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1"/>
              <p:cNvSpPr/>
              <p:nvPr/>
            </p:nvSpPr>
            <p:spPr>
              <a:xfrm>
                <a:off x="7025123" y="3192885"/>
                <a:ext cx="19286" cy="35911"/>
              </a:xfrm>
              <a:custGeom>
                <a:avLst/>
                <a:gdLst/>
                <a:ahLst/>
                <a:cxnLst/>
                <a:rect l="l" t="t" r="r" b="b"/>
                <a:pathLst>
                  <a:path w="29" h="54" extrusionOk="0">
                    <a:moveTo>
                      <a:pt x="4" y="24"/>
                    </a:moveTo>
                    <a:lnTo>
                      <a:pt x="4" y="24"/>
                    </a:lnTo>
                    <a:cubicBezTo>
                      <a:pt x="-2" y="38"/>
                      <a:pt x="-2" y="52"/>
                      <a:pt x="4" y="54"/>
                    </a:cubicBezTo>
                    <a:cubicBezTo>
                      <a:pt x="10" y="56"/>
                      <a:pt x="19" y="46"/>
                      <a:pt x="24" y="31"/>
                    </a:cubicBezTo>
                    <a:cubicBezTo>
                      <a:pt x="30" y="17"/>
                      <a:pt x="30" y="3"/>
                      <a:pt x="24" y="1"/>
                    </a:cubicBezTo>
                    <a:cubicBezTo>
                      <a:pt x="19" y="-2"/>
                      <a:pt x="10" y="9"/>
                      <a:pt x="4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1"/>
              <p:cNvSpPr/>
              <p:nvPr/>
            </p:nvSpPr>
            <p:spPr>
              <a:xfrm>
                <a:off x="6731848" y="3066530"/>
                <a:ext cx="3990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6" h="10" extrusionOk="0">
                    <a:moveTo>
                      <a:pt x="6" y="0"/>
                    </a:moveTo>
                    <a:lnTo>
                      <a:pt x="6" y="0"/>
                    </a:lnTo>
                    <a:cubicBezTo>
                      <a:pt x="4" y="3"/>
                      <a:pt x="2" y="6"/>
                      <a:pt x="0" y="9"/>
                    </a:cubicBezTo>
                    <a:cubicBezTo>
                      <a:pt x="1" y="10"/>
                      <a:pt x="2" y="10"/>
                      <a:pt x="3" y="10"/>
                    </a:cubicBezTo>
                    <a:cubicBezTo>
                      <a:pt x="6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EDDAE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2" name="Google Shape;582;p31"/>
              <p:cNvGrpSpPr/>
              <p:nvPr/>
            </p:nvGrpSpPr>
            <p:grpSpPr>
              <a:xfrm>
                <a:off x="6724533" y="3034609"/>
                <a:ext cx="88448" cy="44557"/>
                <a:chOff x="6724533" y="3034609"/>
                <a:chExt cx="88448" cy="44557"/>
              </a:xfrm>
            </p:grpSpPr>
            <p:sp>
              <p:nvSpPr>
                <p:cNvPr id="583" name="Google Shape;583;p31"/>
                <p:cNvSpPr/>
                <p:nvPr/>
              </p:nvSpPr>
              <p:spPr>
                <a:xfrm>
                  <a:off x="6724533" y="3034609"/>
                  <a:ext cx="88448" cy="44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67" extrusionOk="0">
                      <a:moveTo>
                        <a:pt x="127" y="67"/>
                      </a:moveTo>
                      <a:lnTo>
                        <a:pt x="127" y="67"/>
                      </a:lnTo>
                      <a:cubicBezTo>
                        <a:pt x="125" y="67"/>
                        <a:pt x="123" y="66"/>
                        <a:pt x="122" y="64"/>
                      </a:cubicBezTo>
                      <a:cubicBezTo>
                        <a:pt x="101" y="28"/>
                        <a:pt x="36" y="6"/>
                        <a:pt x="7" y="13"/>
                      </a:cubicBezTo>
                      <a:cubicBezTo>
                        <a:pt x="4" y="14"/>
                        <a:pt x="1" y="12"/>
                        <a:pt x="0" y="9"/>
                      </a:cubicBezTo>
                      <a:cubicBezTo>
                        <a:pt x="-1" y="6"/>
                        <a:pt x="1" y="3"/>
                        <a:pt x="4" y="2"/>
                      </a:cubicBezTo>
                      <a:cubicBezTo>
                        <a:pt x="36" y="-6"/>
                        <a:pt x="108" y="16"/>
                        <a:pt x="132" y="58"/>
                      </a:cubicBezTo>
                      <a:cubicBezTo>
                        <a:pt x="134" y="61"/>
                        <a:pt x="133" y="65"/>
                        <a:pt x="130" y="66"/>
                      </a:cubicBezTo>
                      <a:cubicBezTo>
                        <a:pt x="129" y="67"/>
                        <a:pt x="128" y="67"/>
                        <a:pt x="127" y="6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" name="Google Shape;584;p31"/>
                <p:cNvSpPr/>
                <p:nvPr/>
              </p:nvSpPr>
              <p:spPr>
                <a:xfrm>
                  <a:off x="6724533" y="3034609"/>
                  <a:ext cx="19951" cy="9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14" extrusionOk="0">
                      <a:moveTo>
                        <a:pt x="20" y="0"/>
                      </a:moveTo>
                      <a:lnTo>
                        <a:pt x="20" y="0"/>
                      </a:lnTo>
                      <a:cubicBezTo>
                        <a:pt x="14" y="0"/>
                        <a:pt x="9" y="1"/>
                        <a:pt x="4" y="2"/>
                      </a:cubicBezTo>
                      <a:cubicBezTo>
                        <a:pt x="1" y="3"/>
                        <a:pt x="-1" y="6"/>
                        <a:pt x="0" y="9"/>
                      </a:cubicBezTo>
                      <a:cubicBezTo>
                        <a:pt x="1" y="12"/>
                        <a:pt x="3" y="14"/>
                        <a:pt x="6" y="14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11" y="12"/>
                        <a:pt x="15" y="12"/>
                        <a:pt x="20" y="12"/>
                      </a:cubicBezTo>
                      <a:cubicBezTo>
                        <a:pt x="21" y="12"/>
                        <a:pt x="23" y="12"/>
                        <a:pt x="24" y="12"/>
                      </a:cubicBezTo>
                      <a:cubicBezTo>
                        <a:pt x="25" y="12"/>
                        <a:pt x="26" y="12"/>
                        <a:pt x="27" y="12"/>
                      </a:cubicBezTo>
                      <a:cubicBezTo>
                        <a:pt x="30" y="1"/>
                        <a:pt x="30" y="1"/>
                        <a:pt x="30" y="1"/>
                      </a:cubicBezTo>
                      <a:cubicBezTo>
                        <a:pt x="27" y="0"/>
                        <a:pt x="23" y="0"/>
                        <a:pt x="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0" rIns="9000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85" name="Google Shape;585;p31"/>
              <p:cNvSpPr/>
              <p:nvPr/>
            </p:nvSpPr>
            <p:spPr>
              <a:xfrm>
                <a:off x="6720550" y="3387075"/>
                <a:ext cx="238725" cy="91775"/>
              </a:xfrm>
              <a:custGeom>
                <a:avLst/>
                <a:gdLst/>
                <a:ahLst/>
                <a:cxnLst/>
                <a:rect l="l" t="t" r="r" b="b"/>
                <a:pathLst>
                  <a:path w="354" h="138" extrusionOk="0">
                    <a:moveTo>
                      <a:pt x="238" y="138"/>
                    </a:moveTo>
                    <a:lnTo>
                      <a:pt x="238" y="138"/>
                    </a:lnTo>
                    <a:cubicBezTo>
                      <a:pt x="164" y="138"/>
                      <a:pt x="111" y="116"/>
                      <a:pt x="77" y="92"/>
                    </a:cubicBezTo>
                    <a:cubicBezTo>
                      <a:pt x="23" y="55"/>
                      <a:pt x="1" y="10"/>
                      <a:pt x="0" y="9"/>
                    </a:cubicBezTo>
                    <a:cubicBezTo>
                      <a:pt x="-1" y="6"/>
                      <a:pt x="0" y="2"/>
                      <a:pt x="3" y="1"/>
                    </a:cubicBezTo>
                    <a:cubicBezTo>
                      <a:pt x="6" y="-1"/>
                      <a:pt x="10" y="0"/>
                      <a:pt x="11" y="3"/>
                    </a:cubicBezTo>
                    <a:cubicBezTo>
                      <a:pt x="11" y="4"/>
                      <a:pt x="33" y="48"/>
                      <a:pt x="84" y="82"/>
                    </a:cubicBezTo>
                    <a:cubicBezTo>
                      <a:pt x="152" y="128"/>
                      <a:pt x="243" y="139"/>
                      <a:pt x="346" y="112"/>
                    </a:cubicBezTo>
                    <a:cubicBezTo>
                      <a:pt x="350" y="111"/>
                      <a:pt x="353" y="113"/>
                      <a:pt x="354" y="116"/>
                    </a:cubicBezTo>
                    <a:cubicBezTo>
                      <a:pt x="355" y="119"/>
                      <a:pt x="353" y="121"/>
                      <a:pt x="349" y="122"/>
                    </a:cubicBezTo>
                    <a:cubicBezTo>
                      <a:pt x="308" y="133"/>
                      <a:pt x="270" y="138"/>
                      <a:pt x="238" y="1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675" rIns="90000" bIns="46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1"/>
              <p:cNvSpPr/>
              <p:nvPr/>
            </p:nvSpPr>
            <p:spPr>
              <a:xfrm>
                <a:off x="5324663" y="3597222"/>
                <a:ext cx="480146" cy="1918604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885" extrusionOk="0">
                    <a:moveTo>
                      <a:pt x="184" y="967"/>
                    </a:moveTo>
                    <a:lnTo>
                      <a:pt x="184" y="967"/>
                    </a:lnTo>
                    <a:cubicBezTo>
                      <a:pt x="312" y="940"/>
                      <a:pt x="312" y="940"/>
                      <a:pt x="312" y="940"/>
                    </a:cubicBezTo>
                    <a:cubicBezTo>
                      <a:pt x="137" y="67"/>
                      <a:pt x="137" y="67"/>
                      <a:pt x="137" y="6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4" y="952"/>
                      <a:pt x="114" y="952"/>
                      <a:pt x="114" y="952"/>
                    </a:cubicBezTo>
                    <a:cubicBezTo>
                      <a:pt x="38" y="966"/>
                      <a:pt x="38" y="966"/>
                      <a:pt x="38" y="966"/>
                    </a:cubicBezTo>
                    <a:cubicBezTo>
                      <a:pt x="49" y="1013"/>
                      <a:pt x="573" y="2885"/>
                      <a:pt x="573" y="2885"/>
                    </a:cubicBezTo>
                    <a:cubicBezTo>
                      <a:pt x="722" y="2885"/>
                      <a:pt x="722" y="2885"/>
                      <a:pt x="722" y="2885"/>
                    </a:cubicBezTo>
                    <a:lnTo>
                      <a:pt x="184" y="96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1"/>
              <p:cNvSpPr/>
              <p:nvPr/>
            </p:nvSpPr>
            <p:spPr>
              <a:xfrm>
                <a:off x="5438381" y="4306806"/>
                <a:ext cx="291280" cy="109663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1649" extrusionOk="0">
                    <a:moveTo>
                      <a:pt x="0" y="0"/>
                    </a:moveTo>
                    <a:lnTo>
                      <a:pt x="438" y="16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231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88" name="Google Shape;588;p31"/>
              <p:cNvCxnSpPr/>
              <p:nvPr/>
            </p:nvCxnSpPr>
            <p:spPr>
              <a:xfrm>
                <a:off x="5438381" y="4306806"/>
                <a:ext cx="291600" cy="109680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589" name="Google Shape;589;p31"/>
              <p:cNvSpPr/>
              <p:nvPr/>
            </p:nvSpPr>
            <p:spPr>
              <a:xfrm>
                <a:off x="5435056" y="4302151"/>
                <a:ext cx="19951" cy="56527"/>
              </a:xfrm>
              <a:custGeom>
                <a:avLst/>
                <a:gdLst/>
                <a:ahLst/>
                <a:cxnLst/>
                <a:rect l="l" t="t" r="r" b="b"/>
                <a:pathLst>
                  <a:path w="30" h="85" extrusionOk="0">
                    <a:moveTo>
                      <a:pt x="24" y="85"/>
                    </a:moveTo>
                    <a:lnTo>
                      <a:pt x="24" y="85"/>
                    </a:lnTo>
                    <a:cubicBezTo>
                      <a:pt x="21" y="85"/>
                      <a:pt x="19" y="83"/>
                      <a:pt x="18" y="8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-1" y="5"/>
                      <a:pt x="1" y="2"/>
                      <a:pt x="4" y="1"/>
                    </a:cubicBezTo>
                    <a:cubicBezTo>
                      <a:pt x="7" y="0"/>
                      <a:pt x="10" y="2"/>
                      <a:pt x="11" y="5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81"/>
                      <a:pt x="29" y="84"/>
                      <a:pt x="25" y="85"/>
                    </a:cubicBezTo>
                    <a:lnTo>
                      <a:pt x="24" y="85"/>
                    </a:lnTo>
                    <a:close/>
                  </a:path>
                </a:pathLst>
              </a:custGeom>
              <a:solidFill>
                <a:srgbClr val="F3F0E9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1"/>
              <p:cNvSpPr/>
              <p:nvPr/>
            </p:nvSpPr>
            <p:spPr>
              <a:xfrm>
                <a:off x="5471632" y="4441807"/>
                <a:ext cx="225443" cy="826629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243" extrusionOk="0">
                    <a:moveTo>
                      <a:pt x="333" y="1243"/>
                    </a:moveTo>
                    <a:lnTo>
                      <a:pt x="333" y="1243"/>
                    </a:lnTo>
                    <a:cubicBezTo>
                      <a:pt x="330" y="1243"/>
                      <a:pt x="328" y="1242"/>
                      <a:pt x="327" y="1239"/>
                    </a:cubicBezTo>
                    <a:cubicBezTo>
                      <a:pt x="291" y="1102"/>
                      <a:pt x="291" y="1102"/>
                      <a:pt x="291" y="1102"/>
                    </a:cubicBezTo>
                    <a:cubicBezTo>
                      <a:pt x="289" y="1098"/>
                      <a:pt x="291" y="1095"/>
                      <a:pt x="294" y="1094"/>
                    </a:cubicBezTo>
                    <a:cubicBezTo>
                      <a:pt x="298" y="1093"/>
                      <a:pt x="301" y="1095"/>
                      <a:pt x="302" y="1098"/>
                    </a:cubicBezTo>
                    <a:cubicBezTo>
                      <a:pt x="339" y="1236"/>
                      <a:pt x="339" y="1236"/>
                      <a:pt x="339" y="1236"/>
                    </a:cubicBezTo>
                    <a:cubicBezTo>
                      <a:pt x="340" y="1239"/>
                      <a:pt x="338" y="1242"/>
                      <a:pt x="334" y="1243"/>
                    </a:cubicBezTo>
                    <a:lnTo>
                      <a:pt x="333" y="1243"/>
                    </a:lnTo>
                    <a:moveTo>
                      <a:pt x="260" y="970"/>
                    </a:moveTo>
                    <a:lnTo>
                      <a:pt x="260" y="970"/>
                    </a:lnTo>
                    <a:cubicBezTo>
                      <a:pt x="257" y="970"/>
                      <a:pt x="255" y="968"/>
                      <a:pt x="254" y="965"/>
                    </a:cubicBezTo>
                    <a:cubicBezTo>
                      <a:pt x="218" y="828"/>
                      <a:pt x="218" y="828"/>
                      <a:pt x="218" y="828"/>
                    </a:cubicBezTo>
                    <a:cubicBezTo>
                      <a:pt x="217" y="825"/>
                      <a:pt x="219" y="821"/>
                      <a:pt x="222" y="821"/>
                    </a:cubicBezTo>
                    <a:cubicBezTo>
                      <a:pt x="226" y="820"/>
                      <a:pt x="229" y="822"/>
                      <a:pt x="230" y="825"/>
                    </a:cubicBezTo>
                    <a:cubicBezTo>
                      <a:pt x="266" y="962"/>
                      <a:pt x="266" y="962"/>
                      <a:pt x="266" y="962"/>
                    </a:cubicBezTo>
                    <a:cubicBezTo>
                      <a:pt x="267" y="965"/>
                      <a:pt x="265" y="969"/>
                      <a:pt x="261" y="970"/>
                    </a:cubicBezTo>
                    <a:lnTo>
                      <a:pt x="260" y="970"/>
                    </a:lnTo>
                    <a:moveTo>
                      <a:pt x="187" y="696"/>
                    </a:moveTo>
                    <a:lnTo>
                      <a:pt x="187" y="696"/>
                    </a:lnTo>
                    <a:cubicBezTo>
                      <a:pt x="184" y="696"/>
                      <a:pt x="182" y="694"/>
                      <a:pt x="182" y="692"/>
                    </a:cubicBezTo>
                    <a:cubicBezTo>
                      <a:pt x="145" y="554"/>
                      <a:pt x="145" y="554"/>
                      <a:pt x="145" y="554"/>
                    </a:cubicBezTo>
                    <a:cubicBezTo>
                      <a:pt x="144" y="551"/>
                      <a:pt x="146" y="548"/>
                      <a:pt x="149" y="547"/>
                    </a:cubicBezTo>
                    <a:cubicBezTo>
                      <a:pt x="153" y="546"/>
                      <a:pt x="156" y="548"/>
                      <a:pt x="157" y="551"/>
                    </a:cubicBezTo>
                    <a:cubicBezTo>
                      <a:pt x="193" y="689"/>
                      <a:pt x="193" y="689"/>
                      <a:pt x="193" y="689"/>
                    </a:cubicBezTo>
                    <a:cubicBezTo>
                      <a:pt x="194" y="692"/>
                      <a:pt x="192" y="695"/>
                      <a:pt x="188" y="696"/>
                    </a:cubicBezTo>
                    <a:lnTo>
                      <a:pt x="187" y="696"/>
                    </a:lnTo>
                    <a:moveTo>
                      <a:pt x="115" y="422"/>
                    </a:moveTo>
                    <a:lnTo>
                      <a:pt x="115" y="422"/>
                    </a:lnTo>
                    <a:cubicBezTo>
                      <a:pt x="112" y="422"/>
                      <a:pt x="110" y="421"/>
                      <a:pt x="109" y="418"/>
                    </a:cubicBezTo>
                    <a:cubicBezTo>
                      <a:pt x="72" y="281"/>
                      <a:pt x="72" y="281"/>
                      <a:pt x="72" y="281"/>
                    </a:cubicBezTo>
                    <a:cubicBezTo>
                      <a:pt x="72" y="278"/>
                      <a:pt x="74" y="274"/>
                      <a:pt x="76" y="273"/>
                    </a:cubicBezTo>
                    <a:cubicBezTo>
                      <a:pt x="80" y="273"/>
                      <a:pt x="83" y="274"/>
                      <a:pt x="84" y="278"/>
                    </a:cubicBezTo>
                    <a:cubicBezTo>
                      <a:pt x="121" y="415"/>
                      <a:pt x="121" y="415"/>
                      <a:pt x="121" y="415"/>
                    </a:cubicBezTo>
                    <a:cubicBezTo>
                      <a:pt x="122" y="418"/>
                      <a:pt x="120" y="421"/>
                      <a:pt x="116" y="422"/>
                    </a:cubicBezTo>
                    <a:lnTo>
                      <a:pt x="115" y="422"/>
                    </a:lnTo>
                    <a:moveTo>
                      <a:pt x="42" y="149"/>
                    </a:moveTo>
                    <a:lnTo>
                      <a:pt x="42" y="149"/>
                    </a:lnTo>
                    <a:cubicBezTo>
                      <a:pt x="39" y="149"/>
                      <a:pt x="37" y="147"/>
                      <a:pt x="36" y="14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-1" y="4"/>
                      <a:pt x="1" y="1"/>
                      <a:pt x="4" y="0"/>
                    </a:cubicBezTo>
                    <a:cubicBezTo>
                      <a:pt x="8" y="0"/>
                      <a:pt x="11" y="1"/>
                      <a:pt x="12" y="4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9" y="145"/>
                      <a:pt x="47" y="148"/>
                      <a:pt x="43" y="149"/>
                    </a:cubicBezTo>
                    <a:lnTo>
                      <a:pt x="42" y="149"/>
                    </a:lnTo>
                    <a:close/>
                  </a:path>
                </a:pathLst>
              </a:custGeom>
              <a:solidFill>
                <a:srgbClr val="F3F0E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1"/>
              <p:cNvSpPr/>
              <p:nvPr/>
            </p:nvSpPr>
            <p:spPr>
              <a:xfrm>
                <a:off x="4447168" y="3294952"/>
                <a:ext cx="1423148" cy="1072689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1613" extrusionOk="0">
                    <a:moveTo>
                      <a:pt x="36" y="328"/>
                    </a:moveTo>
                    <a:lnTo>
                      <a:pt x="36" y="328"/>
                    </a:lnTo>
                    <a:cubicBezTo>
                      <a:pt x="-30" y="229"/>
                      <a:pt x="-3" y="99"/>
                      <a:pt x="97" y="35"/>
                    </a:cubicBezTo>
                    <a:cubicBezTo>
                      <a:pt x="196" y="-29"/>
                      <a:pt x="330" y="-1"/>
                      <a:pt x="396" y="97"/>
                    </a:cubicBezTo>
                    <a:cubicBezTo>
                      <a:pt x="610" y="415"/>
                      <a:pt x="906" y="706"/>
                      <a:pt x="1226" y="919"/>
                    </a:cubicBezTo>
                    <a:cubicBezTo>
                      <a:pt x="1346" y="999"/>
                      <a:pt x="1475" y="1072"/>
                      <a:pt x="1611" y="1123"/>
                    </a:cubicBezTo>
                    <a:cubicBezTo>
                      <a:pt x="1714" y="1162"/>
                      <a:pt x="1842" y="1117"/>
                      <a:pt x="1930" y="1060"/>
                    </a:cubicBezTo>
                    <a:cubicBezTo>
                      <a:pt x="1952" y="1045"/>
                      <a:pt x="1983" y="1051"/>
                      <a:pt x="1999" y="1074"/>
                    </a:cubicBezTo>
                    <a:cubicBezTo>
                      <a:pt x="2007" y="1087"/>
                      <a:pt x="2008" y="1103"/>
                      <a:pt x="2003" y="1118"/>
                    </a:cubicBezTo>
                    <a:cubicBezTo>
                      <a:pt x="1999" y="1127"/>
                      <a:pt x="1994" y="1135"/>
                      <a:pt x="1985" y="1141"/>
                    </a:cubicBezTo>
                    <a:cubicBezTo>
                      <a:pt x="1963" y="1154"/>
                      <a:pt x="1941" y="1167"/>
                      <a:pt x="1917" y="1177"/>
                    </a:cubicBezTo>
                    <a:cubicBezTo>
                      <a:pt x="1966" y="1176"/>
                      <a:pt x="2015" y="1169"/>
                      <a:pt x="2061" y="1153"/>
                    </a:cubicBezTo>
                    <a:cubicBezTo>
                      <a:pt x="2087" y="1144"/>
                      <a:pt x="2114" y="1158"/>
                      <a:pt x="2124" y="1184"/>
                    </a:cubicBezTo>
                    <a:cubicBezTo>
                      <a:pt x="2128" y="1195"/>
                      <a:pt x="2127" y="1206"/>
                      <a:pt x="2123" y="1217"/>
                    </a:cubicBezTo>
                    <a:cubicBezTo>
                      <a:pt x="2118" y="1230"/>
                      <a:pt x="2108" y="1241"/>
                      <a:pt x="2094" y="1246"/>
                    </a:cubicBezTo>
                    <a:cubicBezTo>
                      <a:pt x="2002" y="1276"/>
                      <a:pt x="1902" y="1278"/>
                      <a:pt x="1817" y="1271"/>
                    </a:cubicBezTo>
                    <a:cubicBezTo>
                      <a:pt x="1819" y="1275"/>
                      <a:pt x="1821" y="1279"/>
                      <a:pt x="1822" y="1283"/>
                    </a:cubicBezTo>
                    <a:cubicBezTo>
                      <a:pt x="1899" y="1291"/>
                      <a:pt x="1993" y="1291"/>
                      <a:pt x="2074" y="1263"/>
                    </a:cubicBezTo>
                    <a:cubicBezTo>
                      <a:pt x="2101" y="1254"/>
                      <a:pt x="2128" y="1268"/>
                      <a:pt x="2137" y="1294"/>
                    </a:cubicBezTo>
                    <a:cubicBezTo>
                      <a:pt x="2141" y="1305"/>
                      <a:pt x="2141" y="1316"/>
                      <a:pt x="2137" y="1327"/>
                    </a:cubicBezTo>
                    <a:cubicBezTo>
                      <a:pt x="2132" y="1340"/>
                      <a:pt x="2121" y="1351"/>
                      <a:pt x="2108" y="1355"/>
                    </a:cubicBezTo>
                    <a:cubicBezTo>
                      <a:pt x="2017" y="1385"/>
                      <a:pt x="1918" y="1388"/>
                      <a:pt x="1833" y="1381"/>
                    </a:cubicBezTo>
                    <a:cubicBezTo>
                      <a:pt x="1833" y="1386"/>
                      <a:pt x="1832" y="1391"/>
                      <a:pt x="1831" y="1396"/>
                    </a:cubicBezTo>
                    <a:cubicBezTo>
                      <a:pt x="1902" y="1403"/>
                      <a:pt x="1984" y="1401"/>
                      <a:pt x="2055" y="1377"/>
                    </a:cubicBezTo>
                    <a:cubicBezTo>
                      <a:pt x="2082" y="1369"/>
                      <a:pt x="2110" y="1383"/>
                      <a:pt x="2118" y="1409"/>
                    </a:cubicBezTo>
                    <a:cubicBezTo>
                      <a:pt x="2122" y="1419"/>
                      <a:pt x="2121" y="1431"/>
                      <a:pt x="2117" y="1441"/>
                    </a:cubicBezTo>
                    <a:cubicBezTo>
                      <a:pt x="2112" y="1454"/>
                      <a:pt x="2102" y="1465"/>
                      <a:pt x="2087" y="1470"/>
                    </a:cubicBezTo>
                    <a:cubicBezTo>
                      <a:pt x="1987" y="1502"/>
                      <a:pt x="1875" y="1500"/>
                      <a:pt x="1784" y="1489"/>
                    </a:cubicBezTo>
                    <a:cubicBezTo>
                      <a:pt x="1782" y="1491"/>
                      <a:pt x="1781" y="1493"/>
                      <a:pt x="1779" y="1495"/>
                    </a:cubicBezTo>
                    <a:cubicBezTo>
                      <a:pt x="1777" y="1497"/>
                      <a:pt x="1775" y="1499"/>
                      <a:pt x="1773" y="1501"/>
                    </a:cubicBezTo>
                    <a:cubicBezTo>
                      <a:pt x="1844" y="1514"/>
                      <a:pt x="1928" y="1520"/>
                      <a:pt x="2003" y="1502"/>
                    </a:cubicBezTo>
                    <a:cubicBezTo>
                      <a:pt x="2030" y="1496"/>
                      <a:pt x="2056" y="1512"/>
                      <a:pt x="2063" y="1538"/>
                    </a:cubicBezTo>
                    <a:cubicBezTo>
                      <a:pt x="2065" y="1548"/>
                      <a:pt x="2064" y="1558"/>
                      <a:pt x="2061" y="1566"/>
                    </a:cubicBezTo>
                    <a:cubicBezTo>
                      <a:pt x="2055" y="1580"/>
                      <a:pt x="2044" y="1592"/>
                      <a:pt x="2027" y="1596"/>
                    </a:cubicBezTo>
                    <a:cubicBezTo>
                      <a:pt x="1769" y="1655"/>
                      <a:pt x="1493" y="1558"/>
                      <a:pt x="1266" y="1437"/>
                    </a:cubicBezTo>
                    <a:cubicBezTo>
                      <a:pt x="998" y="1294"/>
                      <a:pt x="754" y="1116"/>
                      <a:pt x="535" y="907"/>
                    </a:cubicBezTo>
                    <a:cubicBezTo>
                      <a:pt x="352" y="732"/>
                      <a:pt x="176" y="539"/>
                      <a:pt x="36" y="328"/>
                    </a:cubicBez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1"/>
              <p:cNvSpPr/>
              <p:nvPr/>
            </p:nvSpPr>
            <p:spPr>
              <a:xfrm>
                <a:off x="4386651" y="3245740"/>
                <a:ext cx="1117238" cy="1125227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1692" extrusionOk="0">
                    <a:moveTo>
                      <a:pt x="1004" y="1501"/>
                    </a:moveTo>
                    <a:lnTo>
                      <a:pt x="1004" y="1501"/>
                    </a:lnTo>
                    <a:cubicBezTo>
                      <a:pt x="1355" y="1692"/>
                      <a:pt x="1355" y="1692"/>
                      <a:pt x="1355" y="1692"/>
                    </a:cubicBezTo>
                    <a:cubicBezTo>
                      <a:pt x="1680" y="1060"/>
                      <a:pt x="1680" y="1060"/>
                      <a:pt x="1680" y="1060"/>
                    </a:cubicBezTo>
                    <a:cubicBezTo>
                      <a:pt x="1677" y="1059"/>
                      <a:pt x="1677" y="1059"/>
                      <a:pt x="1677" y="1059"/>
                    </a:cubicBezTo>
                    <a:cubicBezTo>
                      <a:pt x="1317" y="902"/>
                      <a:pt x="1012" y="674"/>
                      <a:pt x="773" y="388"/>
                    </a:cubicBezTo>
                    <a:cubicBezTo>
                      <a:pt x="738" y="348"/>
                      <a:pt x="709" y="311"/>
                      <a:pt x="682" y="280"/>
                    </a:cubicBezTo>
                    <a:cubicBezTo>
                      <a:pt x="615" y="166"/>
                      <a:pt x="615" y="166"/>
                      <a:pt x="615" y="166"/>
                    </a:cubicBezTo>
                    <a:cubicBezTo>
                      <a:pt x="493" y="-40"/>
                      <a:pt x="198" y="-58"/>
                      <a:pt x="56" y="134"/>
                    </a:cubicBezTo>
                    <a:cubicBezTo>
                      <a:pt x="55" y="136"/>
                      <a:pt x="53" y="137"/>
                      <a:pt x="52" y="139"/>
                    </a:cubicBezTo>
                    <a:cubicBezTo>
                      <a:pt x="-9" y="223"/>
                      <a:pt x="-17" y="335"/>
                      <a:pt x="33" y="425"/>
                    </a:cubicBezTo>
                    <a:cubicBezTo>
                      <a:pt x="178" y="692"/>
                      <a:pt x="178" y="692"/>
                      <a:pt x="178" y="692"/>
                    </a:cubicBezTo>
                    <a:cubicBezTo>
                      <a:pt x="382" y="991"/>
                      <a:pt x="690" y="1303"/>
                      <a:pt x="1004" y="150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1"/>
              <p:cNvSpPr/>
              <p:nvPr/>
            </p:nvSpPr>
            <p:spPr>
              <a:xfrm rot="-2700000">
                <a:off x="4604421" y="2613050"/>
                <a:ext cx="492117" cy="371085"/>
              </a:xfrm>
              <a:custGeom>
                <a:avLst/>
                <a:gdLst/>
                <a:ahLst/>
                <a:cxnLst/>
                <a:rect l="l" t="t" r="r" b="b"/>
                <a:pathLst>
                  <a:path w="740" h="558" extrusionOk="0">
                    <a:moveTo>
                      <a:pt x="653" y="274"/>
                    </a:moveTo>
                    <a:lnTo>
                      <a:pt x="653" y="274"/>
                    </a:lnTo>
                    <a:cubicBezTo>
                      <a:pt x="613" y="233"/>
                      <a:pt x="569" y="207"/>
                      <a:pt x="528" y="194"/>
                    </a:cubicBezTo>
                    <a:cubicBezTo>
                      <a:pt x="554" y="172"/>
                      <a:pt x="570" y="145"/>
                      <a:pt x="568" y="118"/>
                    </a:cubicBezTo>
                    <a:cubicBezTo>
                      <a:pt x="564" y="42"/>
                      <a:pt x="435" y="-10"/>
                      <a:pt x="277" y="2"/>
                    </a:cubicBezTo>
                    <a:cubicBezTo>
                      <a:pt x="120" y="13"/>
                      <a:pt x="-3" y="83"/>
                      <a:pt x="0" y="159"/>
                    </a:cubicBezTo>
                    <a:cubicBezTo>
                      <a:pt x="4" y="234"/>
                      <a:pt x="134" y="287"/>
                      <a:pt x="291" y="276"/>
                    </a:cubicBezTo>
                    <a:cubicBezTo>
                      <a:pt x="301" y="275"/>
                      <a:pt x="311" y="274"/>
                      <a:pt x="321" y="273"/>
                    </a:cubicBezTo>
                    <a:cubicBezTo>
                      <a:pt x="261" y="300"/>
                      <a:pt x="219" y="335"/>
                      <a:pt x="225" y="352"/>
                    </a:cubicBezTo>
                    <a:cubicBezTo>
                      <a:pt x="232" y="371"/>
                      <a:pt x="289" y="363"/>
                      <a:pt x="352" y="336"/>
                    </a:cubicBezTo>
                    <a:cubicBezTo>
                      <a:pt x="365" y="330"/>
                      <a:pt x="377" y="324"/>
                      <a:pt x="388" y="318"/>
                    </a:cubicBezTo>
                    <a:cubicBezTo>
                      <a:pt x="396" y="368"/>
                      <a:pt x="426" y="424"/>
                      <a:pt x="472" y="471"/>
                    </a:cubicBezTo>
                    <a:cubicBezTo>
                      <a:pt x="555" y="557"/>
                      <a:pt x="664" y="584"/>
                      <a:pt x="715" y="530"/>
                    </a:cubicBezTo>
                    <a:cubicBezTo>
                      <a:pt x="765" y="475"/>
                      <a:pt x="736" y="361"/>
                      <a:pt x="653" y="274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" name="Google Shape;938;p39">
            <a:extLst>
              <a:ext uri="{FF2B5EF4-FFF2-40B4-BE49-F238E27FC236}">
                <a16:creationId xmlns:a16="http://schemas.microsoft.com/office/drawing/2014/main" id="{FA37A21E-ED3F-2B78-648A-1F9B7E6A3CDE}"/>
              </a:ext>
            </a:extLst>
          </p:cNvPr>
          <p:cNvSpPr/>
          <p:nvPr/>
        </p:nvSpPr>
        <p:spPr>
          <a:xfrm>
            <a:off x="-134419" y="4212081"/>
            <a:ext cx="278100" cy="278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" name="Google Shape;939;p39">
            <a:extLst>
              <a:ext uri="{FF2B5EF4-FFF2-40B4-BE49-F238E27FC236}">
                <a16:creationId xmlns:a16="http://schemas.microsoft.com/office/drawing/2014/main" id="{BCCFE02E-2905-809F-72C1-EF1410D70797}"/>
              </a:ext>
            </a:extLst>
          </p:cNvPr>
          <p:cNvSpPr/>
          <p:nvPr/>
        </p:nvSpPr>
        <p:spPr>
          <a:xfrm>
            <a:off x="1443997" y="4879893"/>
            <a:ext cx="278100" cy="278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" name="Google Shape;940;p39">
            <a:extLst>
              <a:ext uri="{FF2B5EF4-FFF2-40B4-BE49-F238E27FC236}">
                <a16:creationId xmlns:a16="http://schemas.microsoft.com/office/drawing/2014/main" id="{1DC18145-1EC8-BF98-633B-A2336672770B}"/>
              </a:ext>
            </a:extLst>
          </p:cNvPr>
          <p:cNvSpPr/>
          <p:nvPr/>
        </p:nvSpPr>
        <p:spPr>
          <a:xfrm>
            <a:off x="3022412" y="4212081"/>
            <a:ext cx="278100" cy="278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" name="Google Shape;941;p39">
            <a:extLst>
              <a:ext uri="{FF2B5EF4-FFF2-40B4-BE49-F238E27FC236}">
                <a16:creationId xmlns:a16="http://schemas.microsoft.com/office/drawing/2014/main" id="{8E0D43B9-09F9-DB93-2D02-3730E39A18E1}"/>
              </a:ext>
            </a:extLst>
          </p:cNvPr>
          <p:cNvSpPr/>
          <p:nvPr/>
        </p:nvSpPr>
        <p:spPr>
          <a:xfrm>
            <a:off x="4602328" y="4879893"/>
            <a:ext cx="278100" cy="27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6" name="Google Shape;942;p39">
            <a:extLst>
              <a:ext uri="{FF2B5EF4-FFF2-40B4-BE49-F238E27FC236}">
                <a16:creationId xmlns:a16="http://schemas.microsoft.com/office/drawing/2014/main" id="{9F5F49EC-3D45-D70B-01C3-430232A7A822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143681" y="4351131"/>
            <a:ext cx="1300200" cy="6678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943;p39">
            <a:extLst>
              <a:ext uri="{FF2B5EF4-FFF2-40B4-BE49-F238E27FC236}">
                <a16:creationId xmlns:a16="http://schemas.microsoft.com/office/drawing/2014/main" id="{05B2E591-126C-80ED-C05D-523A42A0B10A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 rot="10800000" flipH="1">
            <a:off x="1722097" y="4351143"/>
            <a:ext cx="1300200" cy="6678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944;p39">
            <a:extLst>
              <a:ext uri="{FF2B5EF4-FFF2-40B4-BE49-F238E27FC236}">
                <a16:creationId xmlns:a16="http://schemas.microsoft.com/office/drawing/2014/main" id="{F92D2808-4F82-2D2B-138F-7A07CDDADE0F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300512" y="4351131"/>
            <a:ext cx="1301700" cy="6678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al a importância de um projeto social para uma comunidade? - Instituto BH  Futuro">
            <a:extLst>
              <a:ext uri="{FF2B5EF4-FFF2-40B4-BE49-F238E27FC236}">
                <a16:creationId xmlns:a16="http://schemas.microsoft.com/office/drawing/2014/main" id="{63827DB4-FB29-22F1-D981-137EB79B6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99" y="1102302"/>
            <a:ext cx="2831105" cy="1888180"/>
          </a:xfrm>
          <a:prstGeom prst="rect">
            <a:avLst/>
          </a:prstGeom>
          <a:noFill/>
          <a:effectLst>
            <a:softEdge rad="68139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cretaria de Desenvolvimento Social abre Edital para escolha de ONGs -  Prefeitura Eusébio">
            <a:extLst>
              <a:ext uri="{FF2B5EF4-FFF2-40B4-BE49-F238E27FC236}">
                <a16:creationId xmlns:a16="http://schemas.microsoft.com/office/drawing/2014/main" id="{DFAE35C5-6224-407D-0824-8D990C513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005" y="3142162"/>
            <a:ext cx="2938995" cy="1653184"/>
          </a:xfrm>
          <a:prstGeom prst="rect">
            <a:avLst/>
          </a:prstGeom>
          <a:noFill/>
          <a:effectLst>
            <a:softEdge rad="159698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delo de Projeto Social - com Exemplo - Ongs Brasil Blog">
            <a:extLst>
              <a:ext uri="{FF2B5EF4-FFF2-40B4-BE49-F238E27FC236}">
                <a16:creationId xmlns:a16="http://schemas.microsoft.com/office/drawing/2014/main" id="{276CA1CF-2F94-3354-46FF-AE688DC9C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396" y="2907429"/>
            <a:ext cx="2938995" cy="1653185"/>
          </a:xfrm>
          <a:prstGeom prst="rect">
            <a:avLst/>
          </a:prstGeom>
          <a:noFill/>
          <a:effectLst>
            <a:softEdge rad="110089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s marcas devem apoiar uma causa social? - Design com Café">
            <a:extLst>
              <a:ext uri="{FF2B5EF4-FFF2-40B4-BE49-F238E27FC236}">
                <a16:creationId xmlns:a16="http://schemas.microsoft.com/office/drawing/2014/main" id="{7A90B512-1D22-92FE-7BBA-21D04A666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664" y="-31468"/>
            <a:ext cx="5294294" cy="2267539"/>
          </a:xfrm>
          <a:prstGeom prst="rect">
            <a:avLst/>
          </a:prstGeom>
          <a:noFill/>
          <a:effectLst>
            <a:softEdge rad="28817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48"/>
          <p:cNvSpPr txBox="1">
            <a:spLocks noGrp="1"/>
          </p:cNvSpPr>
          <p:nvPr>
            <p:ph type="title"/>
          </p:nvPr>
        </p:nvSpPr>
        <p:spPr>
          <a:xfrm>
            <a:off x="1003778" y="2172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Referências</a:t>
            </a:r>
            <a:r>
              <a:rPr lang="en" dirty="0"/>
              <a:t> </a:t>
            </a:r>
            <a:r>
              <a:rPr lang="en" dirty="0" err="1"/>
              <a:t>Bibliográficas</a:t>
            </a:r>
            <a:endParaRPr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DFFF5F-110F-64BA-294C-EE1B796DC8AD}"/>
              </a:ext>
            </a:extLst>
          </p:cNvPr>
          <p:cNvSpPr txBox="1"/>
          <p:nvPr/>
        </p:nvSpPr>
        <p:spPr>
          <a:xfrm>
            <a:off x="1003778" y="1884035"/>
            <a:ext cx="82768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Cohn, M. (2010).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Succeeding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with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Agile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: Software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Development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Using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 Scrum. Acesso em: 8 de abril. 2024.</a:t>
            </a:r>
            <a:endParaRPr lang="pt-BR" dirty="0">
              <a:latin typeface="+mn-l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BABCFFC-5E8C-2294-781D-DA7DBA0D0CAD}"/>
              </a:ext>
            </a:extLst>
          </p:cNvPr>
          <p:cNvSpPr txBox="1"/>
          <p:nvPr/>
        </p:nvSpPr>
        <p:spPr>
          <a:xfrm>
            <a:off x="1003779" y="2610507"/>
            <a:ext cx="7015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Schwaber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,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K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., &amp; Sutherland, J. (2017). The Scrum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Guide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n-lt"/>
              </a:rPr>
              <a:t>. Acesso em: 8 de abril. 2024.</a:t>
            </a:r>
            <a:endParaRPr lang="pt-BR" dirty="0">
              <a:latin typeface="+mn-lt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DEF30D-A708-BD31-E033-68AC01F9D26D}"/>
              </a:ext>
            </a:extLst>
          </p:cNvPr>
          <p:cNvSpPr txBox="1"/>
          <p:nvPr/>
        </p:nvSpPr>
        <p:spPr>
          <a:xfrm>
            <a:off x="1003778" y="1183126"/>
            <a:ext cx="7393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Beck,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K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., et al. (2001). Manifesto for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Agile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 Software </a:t>
            </a:r>
            <a:r>
              <a:rPr lang="pt-BR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Development</a:t>
            </a: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. Acesso em: 8 de abril. 2024.</a:t>
            </a:r>
            <a:endParaRPr lang="pt-BR" dirty="0">
              <a:latin typeface="+mj-lt"/>
            </a:endParaRPr>
          </a:p>
        </p:txBody>
      </p:sp>
      <p:grpSp>
        <p:nvGrpSpPr>
          <p:cNvPr id="10" name="Google Shape;1276;p47">
            <a:extLst>
              <a:ext uri="{FF2B5EF4-FFF2-40B4-BE49-F238E27FC236}">
                <a16:creationId xmlns:a16="http://schemas.microsoft.com/office/drawing/2014/main" id="{4E0125CF-5951-BD8B-C352-A09D8114FC6D}"/>
              </a:ext>
            </a:extLst>
          </p:cNvPr>
          <p:cNvGrpSpPr/>
          <p:nvPr/>
        </p:nvGrpSpPr>
        <p:grpSpPr>
          <a:xfrm>
            <a:off x="6257401" y="3436202"/>
            <a:ext cx="2288992" cy="1966648"/>
            <a:chOff x="-1093849" y="-3997664"/>
            <a:chExt cx="2806512" cy="2411290"/>
          </a:xfrm>
        </p:grpSpPr>
        <p:sp>
          <p:nvSpPr>
            <p:cNvPr id="11" name="Google Shape;1277;p47">
              <a:extLst>
                <a:ext uri="{FF2B5EF4-FFF2-40B4-BE49-F238E27FC236}">
                  <a16:creationId xmlns:a16="http://schemas.microsoft.com/office/drawing/2014/main" id="{594296A4-F977-966F-39F6-9075191A34BF}"/>
                </a:ext>
              </a:extLst>
            </p:cNvPr>
            <p:cNvSpPr/>
            <p:nvPr/>
          </p:nvSpPr>
          <p:spPr>
            <a:xfrm>
              <a:off x="-1093849" y="-3412513"/>
              <a:ext cx="883259" cy="1178908"/>
            </a:xfrm>
            <a:custGeom>
              <a:avLst/>
              <a:gdLst/>
              <a:ahLst/>
              <a:cxnLst/>
              <a:rect l="l" t="t" r="r" b="b"/>
              <a:pathLst>
                <a:path w="1437" h="1918" extrusionOk="0">
                  <a:moveTo>
                    <a:pt x="1433" y="233"/>
                  </a:moveTo>
                  <a:lnTo>
                    <a:pt x="1433" y="233"/>
                  </a:lnTo>
                  <a:cubicBezTo>
                    <a:pt x="1455" y="129"/>
                    <a:pt x="1391" y="27"/>
                    <a:pt x="1290" y="4"/>
                  </a:cubicBezTo>
                  <a:cubicBezTo>
                    <a:pt x="1189" y="-19"/>
                    <a:pt x="1089" y="46"/>
                    <a:pt x="1065" y="149"/>
                  </a:cubicBezTo>
                  <a:cubicBezTo>
                    <a:pt x="992" y="484"/>
                    <a:pt x="843" y="820"/>
                    <a:pt x="649" y="1099"/>
                  </a:cubicBezTo>
                  <a:cubicBezTo>
                    <a:pt x="577" y="1203"/>
                    <a:pt x="494" y="1305"/>
                    <a:pt x="400" y="1390"/>
                  </a:cubicBezTo>
                  <a:cubicBezTo>
                    <a:pt x="328" y="1454"/>
                    <a:pt x="208" y="1456"/>
                    <a:pt x="119" y="1434"/>
                  </a:cubicBezTo>
                  <a:cubicBezTo>
                    <a:pt x="96" y="1430"/>
                    <a:pt x="73" y="1444"/>
                    <a:pt x="68" y="1468"/>
                  </a:cubicBezTo>
                  <a:cubicBezTo>
                    <a:pt x="65" y="1482"/>
                    <a:pt x="69" y="1496"/>
                    <a:pt x="78" y="1506"/>
                  </a:cubicBezTo>
                  <a:cubicBezTo>
                    <a:pt x="83" y="1513"/>
                    <a:pt x="90" y="1518"/>
                    <a:pt x="100" y="1520"/>
                  </a:cubicBezTo>
                  <a:cubicBezTo>
                    <a:pt x="122" y="1525"/>
                    <a:pt x="144" y="1529"/>
                    <a:pt x="166" y="1530"/>
                  </a:cubicBezTo>
                  <a:cubicBezTo>
                    <a:pt x="127" y="1543"/>
                    <a:pt x="83" y="1553"/>
                    <a:pt x="41" y="1554"/>
                  </a:cubicBezTo>
                  <a:cubicBezTo>
                    <a:pt x="18" y="1555"/>
                    <a:pt x="-1" y="1575"/>
                    <a:pt x="0" y="1599"/>
                  </a:cubicBezTo>
                  <a:cubicBezTo>
                    <a:pt x="0" y="1610"/>
                    <a:pt x="4" y="1620"/>
                    <a:pt x="11" y="1627"/>
                  </a:cubicBezTo>
                  <a:cubicBezTo>
                    <a:pt x="19" y="1637"/>
                    <a:pt x="31" y="1643"/>
                    <a:pt x="44" y="1642"/>
                  </a:cubicBezTo>
                  <a:cubicBezTo>
                    <a:pt x="128" y="1640"/>
                    <a:pt x="210" y="1610"/>
                    <a:pt x="278" y="1578"/>
                  </a:cubicBezTo>
                  <a:cubicBezTo>
                    <a:pt x="278" y="1582"/>
                    <a:pt x="278" y="1586"/>
                    <a:pt x="278" y="1590"/>
                  </a:cubicBezTo>
                  <a:cubicBezTo>
                    <a:pt x="217" y="1621"/>
                    <a:pt x="141" y="1649"/>
                    <a:pt x="66" y="1651"/>
                  </a:cubicBezTo>
                  <a:cubicBezTo>
                    <a:pt x="41" y="1652"/>
                    <a:pt x="23" y="1672"/>
                    <a:pt x="24" y="1697"/>
                  </a:cubicBezTo>
                  <a:cubicBezTo>
                    <a:pt x="24" y="1706"/>
                    <a:pt x="29" y="1716"/>
                    <a:pt x="34" y="1724"/>
                  </a:cubicBezTo>
                  <a:cubicBezTo>
                    <a:pt x="42" y="1733"/>
                    <a:pt x="55" y="1739"/>
                    <a:pt x="68" y="1739"/>
                  </a:cubicBezTo>
                  <a:cubicBezTo>
                    <a:pt x="151" y="1736"/>
                    <a:pt x="233" y="1708"/>
                    <a:pt x="300" y="1676"/>
                  </a:cubicBezTo>
                  <a:cubicBezTo>
                    <a:pt x="302" y="1680"/>
                    <a:pt x="304" y="1684"/>
                    <a:pt x="306" y="1688"/>
                  </a:cubicBezTo>
                  <a:cubicBezTo>
                    <a:pt x="250" y="1715"/>
                    <a:pt x="183" y="1739"/>
                    <a:pt x="117" y="1742"/>
                  </a:cubicBezTo>
                  <a:cubicBezTo>
                    <a:pt x="93" y="1743"/>
                    <a:pt x="75" y="1762"/>
                    <a:pt x="76" y="1787"/>
                  </a:cubicBezTo>
                  <a:cubicBezTo>
                    <a:pt x="77" y="1798"/>
                    <a:pt x="81" y="1807"/>
                    <a:pt x="87" y="1814"/>
                  </a:cubicBezTo>
                  <a:cubicBezTo>
                    <a:pt x="94" y="1823"/>
                    <a:pt x="107" y="1829"/>
                    <a:pt x="121" y="1829"/>
                  </a:cubicBezTo>
                  <a:cubicBezTo>
                    <a:pt x="213" y="1825"/>
                    <a:pt x="304" y="1789"/>
                    <a:pt x="374" y="1752"/>
                  </a:cubicBezTo>
                  <a:cubicBezTo>
                    <a:pt x="376" y="1753"/>
                    <a:pt x="378" y="1754"/>
                    <a:pt x="380" y="1756"/>
                  </a:cubicBezTo>
                  <a:cubicBezTo>
                    <a:pt x="383" y="1756"/>
                    <a:pt x="385" y="1758"/>
                    <a:pt x="387" y="1758"/>
                  </a:cubicBezTo>
                  <a:cubicBezTo>
                    <a:pt x="332" y="1791"/>
                    <a:pt x="266" y="1821"/>
                    <a:pt x="198" y="1830"/>
                  </a:cubicBezTo>
                  <a:cubicBezTo>
                    <a:pt x="175" y="1833"/>
                    <a:pt x="159" y="1855"/>
                    <a:pt x="162" y="1879"/>
                  </a:cubicBezTo>
                  <a:cubicBezTo>
                    <a:pt x="163" y="1888"/>
                    <a:pt x="167" y="1896"/>
                    <a:pt x="172" y="1902"/>
                  </a:cubicBezTo>
                  <a:cubicBezTo>
                    <a:pt x="181" y="1913"/>
                    <a:pt x="195" y="1919"/>
                    <a:pt x="209" y="1917"/>
                  </a:cubicBezTo>
                  <a:cubicBezTo>
                    <a:pt x="439" y="1887"/>
                    <a:pt x="633" y="1719"/>
                    <a:pt x="780" y="1547"/>
                  </a:cubicBezTo>
                  <a:cubicBezTo>
                    <a:pt x="953" y="1344"/>
                    <a:pt x="1096" y="1118"/>
                    <a:pt x="1209" y="875"/>
                  </a:cubicBezTo>
                  <a:cubicBezTo>
                    <a:pt x="1303" y="671"/>
                    <a:pt x="1385" y="454"/>
                    <a:pt x="1433" y="233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78;p47">
              <a:extLst>
                <a:ext uri="{FF2B5EF4-FFF2-40B4-BE49-F238E27FC236}">
                  <a16:creationId xmlns:a16="http://schemas.microsoft.com/office/drawing/2014/main" id="{CD115B29-A624-9E73-351F-7B6DD130D6DC}"/>
                </a:ext>
              </a:extLst>
            </p:cNvPr>
            <p:cNvSpPr/>
            <p:nvPr/>
          </p:nvSpPr>
          <p:spPr>
            <a:xfrm>
              <a:off x="-645152" y="-3603969"/>
              <a:ext cx="590683" cy="737586"/>
            </a:xfrm>
            <a:custGeom>
              <a:avLst/>
              <a:gdLst/>
              <a:ahLst/>
              <a:cxnLst/>
              <a:rect l="l" t="t" r="r" b="b"/>
              <a:pathLst>
                <a:path w="961" h="1200" extrusionOk="0">
                  <a:moveTo>
                    <a:pt x="385" y="139"/>
                  </a:moveTo>
                  <a:lnTo>
                    <a:pt x="385" y="139"/>
                  </a:lnTo>
                  <a:cubicBezTo>
                    <a:pt x="295" y="196"/>
                    <a:pt x="212" y="265"/>
                    <a:pt x="150" y="353"/>
                  </a:cubicBezTo>
                  <a:cubicBezTo>
                    <a:pt x="76" y="458"/>
                    <a:pt x="38" y="585"/>
                    <a:pt x="18" y="711"/>
                  </a:cubicBezTo>
                  <a:cubicBezTo>
                    <a:pt x="-2" y="847"/>
                    <a:pt x="-13" y="989"/>
                    <a:pt x="31" y="1122"/>
                  </a:cubicBezTo>
                  <a:cubicBezTo>
                    <a:pt x="35" y="1136"/>
                    <a:pt x="47" y="1146"/>
                    <a:pt x="60" y="1149"/>
                  </a:cubicBezTo>
                  <a:cubicBezTo>
                    <a:pt x="68" y="1152"/>
                    <a:pt x="76" y="1152"/>
                    <a:pt x="85" y="1149"/>
                  </a:cubicBezTo>
                  <a:cubicBezTo>
                    <a:pt x="108" y="1141"/>
                    <a:pt x="120" y="1117"/>
                    <a:pt x="113" y="1093"/>
                  </a:cubicBezTo>
                  <a:cubicBezTo>
                    <a:pt x="91" y="1029"/>
                    <a:pt x="89" y="954"/>
                    <a:pt x="94" y="890"/>
                  </a:cubicBezTo>
                  <a:cubicBezTo>
                    <a:pt x="96" y="891"/>
                    <a:pt x="98" y="893"/>
                    <a:pt x="100" y="894"/>
                  </a:cubicBezTo>
                  <a:cubicBezTo>
                    <a:pt x="102" y="896"/>
                    <a:pt x="104" y="897"/>
                    <a:pt x="106" y="899"/>
                  </a:cubicBezTo>
                  <a:cubicBezTo>
                    <a:pt x="104" y="979"/>
                    <a:pt x="111" y="1079"/>
                    <a:pt x="148" y="1165"/>
                  </a:cubicBezTo>
                  <a:cubicBezTo>
                    <a:pt x="153" y="1178"/>
                    <a:pt x="164" y="1187"/>
                    <a:pt x="175" y="1190"/>
                  </a:cubicBezTo>
                  <a:cubicBezTo>
                    <a:pt x="185" y="1193"/>
                    <a:pt x="195" y="1193"/>
                    <a:pt x="205" y="1188"/>
                  </a:cubicBezTo>
                  <a:cubicBezTo>
                    <a:pt x="226" y="1179"/>
                    <a:pt x="236" y="1152"/>
                    <a:pt x="227" y="1131"/>
                  </a:cubicBezTo>
                  <a:cubicBezTo>
                    <a:pt x="201" y="1069"/>
                    <a:pt x="192" y="997"/>
                    <a:pt x="192" y="933"/>
                  </a:cubicBezTo>
                  <a:cubicBezTo>
                    <a:pt x="196" y="933"/>
                    <a:pt x="201" y="934"/>
                    <a:pt x="205" y="934"/>
                  </a:cubicBezTo>
                  <a:cubicBezTo>
                    <a:pt x="206" y="1010"/>
                    <a:pt x="217" y="1097"/>
                    <a:pt x="251" y="1174"/>
                  </a:cubicBezTo>
                  <a:cubicBezTo>
                    <a:pt x="257" y="1187"/>
                    <a:pt x="267" y="1195"/>
                    <a:pt x="279" y="1198"/>
                  </a:cubicBezTo>
                  <a:cubicBezTo>
                    <a:pt x="288" y="1201"/>
                    <a:pt x="298" y="1200"/>
                    <a:pt x="308" y="1196"/>
                  </a:cubicBezTo>
                  <a:cubicBezTo>
                    <a:pt x="330" y="1187"/>
                    <a:pt x="339" y="1160"/>
                    <a:pt x="330" y="1138"/>
                  </a:cubicBezTo>
                  <a:cubicBezTo>
                    <a:pt x="299" y="1069"/>
                    <a:pt x="291" y="986"/>
                    <a:pt x="291" y="917"/>
                  </a:cubicBezTo>
                  <a:cubicBezTo>
                    <a:pt x="295" y="916"/>
                    <a:pt x="298" y="914"/>
                    <a:pt x="302" y="912"/>
                  </a:cubicBezTo>
                  <a:cubicBezTo>
                    <a:pt x="302" y="987"/>
                    <a:pt x="313" y="1076"/>
                    <a:pt x="347" y="1154"/>
                  </a:cubicBezTo>
                  <a:cubicBezTo>
                    <a:pt x="353" y="1166"/>
                    <a:pt x="363" y="1175"/>
                    <a:pt x="375" y="1178"/>
                  </a:cubicBezTo>
                  <a:cubicBezTo>
                    <a:pt x="385" y="1181"/>
                    <a:pt x="394" y="1181"/>
                    <a:pt x="404" y="1176"/>
                  </a:cubicBezTo>
                  <a:cubicBezTo>
                    <a:pt x="426" y="1166"/>
                    <a:pt x="436" y="1140"/>
                    <a:pt x="426" y="1118"/>
                  </a:cubicBezTo>
                  <a:cubicBezTo>
                    <a:pt x="409" y="1079"/>
                    <a:pt x="398" y="1035"/>
                    <a:pt x="393" y="993"/>
                  </a:cubicBezTo>
                  <a:cubicBezTo>
                    <a:pt x="404" y="1013"/>
                    <a:pt x="417" y="1032"/>
                    <a:pt x="432" y="1050"/>
                  </a:cubicBezTo>
                  <a:cubicBezTo>
                    <a:pt x="438" y="1057"/>
                    <a:pt x="445" y="1062"/>
                    <a:pt x="453" y="1065"/>
                  </a:cubicBezTo>
                  <a:cubicBezTo>
                    <a:pt x="466" y="1068"/>
                    <a:pt x="481" y="1066"/>
                    <a:pt x="493" y="1057"/>
                  </a:cubicBezTo>
                  <a:cubicBezTo>
                    <a:pt x="510" y="1041"/>
                    <a:pt x="513" y="1014"/>
                    <a:pt x="498" y="995"/>
                  </a:cubicBezTo>
                  <a:cubicBezTo>
                    <a:pt x="438" y="918"/>
                    <a:pt x="397" y="813"/>
                    <a:pt x="418" y="713"/>
                  </a:cubicBezTo>
                  <a:cubicBezTo>
                    <a:pt x="439" y="616"/>
                    <a:pt x="507" y="525"/>
                    <a:pt x="589" y="472"/>
                  </a:cubicBezTo>
                  <a:cubicBezTo>
                    <a:pt x="666" y="423"/>
                    <a:pt x="763" y="400"/>
                    <a:pt x="864" y="394"/>
                  </a:cubicBezTo>
                  <a:cubicBezTo>
                    <a:pt x="961" y="0"/>
                    <a:pt x="961" y="0"/>
                    <a:pt x="961" y="0"/>
                  </a:cubicBezTo>
                  <a:cubicBezTo>
                    <a:pt x="734" y="-7"/>
                    <a:pt x="541" y="39"/>
                    <a:pt x="385" y="139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79;p47">
              <a:extLst>
                <a:ext uri="{FF2B5EF4-FFF2-40B4-BE49-F238E27FC236}">
                  <a16:creationId xmlns:a16="http://schemas.microsoft.com/office/drawing/2014/main" id="{8D02FDB8-059D-1224-CF36-7407E76CC280}"/>
                </a:ext>
              </a:extLst>
            </p:cNvPr>
            <p:cNvSpPr/>
            <p:nvPr/>
          </p:nvSpPr>
          <p:spPr>
            <a:xfrm>
              <a:off x="42643" y="-3386700"/>
              <a:ext cx="623260" cy="545199"/>
            </a:xfrm>
            <a:custGeom>
              <a:avLst/>
              <a:gdLst/>
              <a:ahLst/>
              <a:cxnLst/>
              <a:rect l="l" t="t" r="r" b="b"/>
              <a:pathLst>
                <a:path w="1014" h="887" extrusionOk="0">
                  <a:moveTo>
                    <a:pt x="672" y="887"/>
                  </a:moveTo>
                  <a:lnTo>
                    <a:pt x="672" y="887"/>
                  </a:lnTo>
                  <a:cubicBezTo>
                    <a:pt x="1014" y="372"/>
                    <a:pt x="1014" y="372"/>
                    <a:pt x="1014" y="372"/>
                  </a:cubicBezTo>
                  <a:cubicBezTo>
                    <a:pt x="508" y="50"/>
                    <a:pt x="508" y="50"/>
                    <a:pt x="508" y="50"/>
                  </a:cubicBezTo>
                  <a:cubicBezTo>
                    <a:pt x="351" y="-48"/>
                    <a:pt x="145" y="0"/>
                    <a:pt x="48" y="159"/>
                  </a:cubicBezTo>
                  <a:cubicBezTo>
                    <a:pt x="0" y="286"/>
                    <a:pt x="0" y="286"/>
                    <a:pt x="0" y="286"/>
                  </a:cubicBezTo>
                  <a:lnTo>
                    <a:pt x="672" y="887"/>
                  </a:lnTo>
                  <a:close/>
                </a:path>
              </a:pathLst>
            </a:custGeom>
            <a:solidFill>
              <a:srgbClr val="E08AC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280;p47">
              <a:extLst>
                <a:ext uri="{FF2B5EF4-FFF2-40B4-BE49-F238E27FC236}">
                  <a16:creationId xmlns:a16="http://schemas.microsoft.com/office/drawing/2014/main" id="{2C33A48C-A102-D159-85C4-A60C2EE79534}"/>
                </a:ext>
              </a:extLst>
            </p:cNvPr>
            <p:cNvSpPr/>
            <p:nvPr/>
          </p:nvSpPr>
          <p:spPr>
            <a:xfrm>
              <a:off x="485812" y="-2627600"/>
              <a:ext cx="1226851" cy="1041226"/>
            </a:xfrm>
            <a:custGeom>
              <a:avLst/>
              <a:gdLst/>
              <a:ahLst/>
              <a:cxnLst/>
              <a:rect l="l" t="t" r="r" b="b"/>
              <a:pathLst>
                <a:path w="1996" h="1694" extrusionOk="0">
                  <a:moveTo>
                    <a:pt x="204" y="47"/>
                  </a:moveTo>
                  <a:lnTo>
                    <a:pt x="1391" y="18"/>
                  </a:lnTo>
                  <a:lnTo>
                    <a:pt x="1996" y="1665"/>
                  </a:lnTo>
                  <a:lnTo>
                    <a:pt x="1122" y="1694"/>
                  </a:lnTo>
                  <a:lnTo>
                    <a:pt x="824" y="729"/>
                  </a:lnTo>
                  <a:lnTo>
                    <a:pt x="787" y="1661"/>
                  </a:lnTo>
                  <a:lnTo>
                    <a:pt x="0" y="1646"/>
                  </a:lnTo>
                  <a:lnTo>
                    <a:pt x="21" y="0"/>
                  </a:lnTo>
                  <a:lnTo>
                    <a:pt x="204" y="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281;p47">
              <a:extLst>
                <a:ext uri="{FF2B5EF4-FFF2-40B4-BE49-F238E27FC236}">
                  <a16:creationId xmlns:a16="http://schemas.microsoft.com/office/drawing/2014/main" id="{DC6B9BA0-1324-69DB-7173-5A88F900B2E5}"/>
                </a:ext>
              </a:extLst>
            </p:cNvPr>
            <p:cNvSpPr/>
            <p:nvPr/>
          </p:nvSpPr>
          <p:spPr>
            <a:xfrm>
              <a:off x="485812" y="-2627600"/>
              <a:ext cx="1226851" cy="1041226"/>
            </a:xfrm>
            <a:custGeom>
              <a:avLst/>
              <a:gdLst/>
              <a:ahLst/>
              <a:cxnLst/>
              <a:rect l="l" t="t" r="r" b="b"/>
              <a:pathLst>
                <a:path w="1996" h="1694" fill="none" extrusionOk="0">
                  <a:moveTo>
                    <a:pt x="204" y="47"/>
                  </a:moveTo>
                  <a:lnTo>
                    <a:pt x="1391" y="18"/>
                  </a:lnTo>
                  <a:lnTo>
                    <a:pt x="1996" y="1665"/>
                  </a:lnTo>
                  <a:lnTo>
                    <a:pt x="1122" y="1694"/>
                  </a:lnTo>
                  <a:lnTo>
                    <a:pt x="824" y="729"/>
                  </a:lnTo>
                  <a:lnTo>
                    <a:pt x="787" y="1661"/>
                  </a:lnTo>
                  <a:lnTo>
                    <a:pt x="0" y="1646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82;p47">
              <a:extLst>
                <a:ext uri="{FF2B5EF4-FFF2-40B4-BE49-F238E27FC236}">
                  <a16:creationId xmlns:a16="http://schemas.microsoft.com/office/drawing/2014/main" id="{258D678F-58EC-E8C8-F856-36609B22D641}"/>
                </a:ext>
              </a:extLst>
            </p:cNvPr>
            <p:cNvSpPr/>
            <p:nvPr/>
          </p:nvSpPr>
          <p:spPr>
            <a:xfrm>
              <a:off x="1181600" y="-2642966"/>
              <a:ext cx="531062" cy="1047372"/>
            </a:xfrm>
            <a:custGeom>
              <a:avLst/>
              <a:gdLst/>
              <a:ahLst/>
              <a:cxnLst/>
              <a:rect l="l" t="t" r="r" b="b"/>
              <a:pathLst>
                <a:path w="864" h="1704" extrusionOk="0">
                  <a:moveTo>
                    <a:pt x="0" y="140"/>
                  </a:moveTo>
                  <a:lnTo>
                    <a:pt x="0" y="140"/>
                  </a:lnTo>
                  <a:cubicBezTo>
                    <a:pt x="12" y="181"/>
                    <a:pt x="580" y="1704"/>
                    <a:pt x="580" y="1704"/>
                  </a:cubicBezTo>
                  <a:cubicBezTo>
                    <a:pt x="864" y="1690"/>
                    <a:pt x="864" y="1690"/>
                    <a:pt x="864" y="1690"/>
                  </a:cubicBezTo>
                  <a:cubicBezTo>
                    <a:pt x="245" y="0"/>
                    <a:pt x="245" y="0"/>
                    <a:pt x="245" y="0"/>
                  </a:cubicBezTo>
                  <a:lnTo>
                    <a:pt x="0" y="1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283;p47">
              <a:extLst>
                <a:ext uri="{FF2B5EF4-FFF2-40B4-BE49-F238E27FC236}">
                  <a16:creationId xmlns:a16="http://schemas.microsoft.com/office/drawing/2014/main" id="{1DB4BC63-6CB5-2B96-9CC6-BC3359F1D856}"/>
                </a:ext>
              </a:extLst>
            </p:cNvPr>
            <p:cNvSpPr/>
            <p:nvPr/>
          </p:nvSpPr>
          <p:spPr>
            <a:xfrm>
              <a:off x="1142877" y="-2536631"/>
              <a:ext cx="162269" cy="113711"/>
            </a:xfrm>
            <a:custGeom>
              <a:avLst/>
              <a:gdLst/>
              <a:ahLst/>
              <a:cxnLst/>
              <a:rect l="l" t="t" r="r" b="b"/>
              <a:pathLst>
                <a:path w="264" h="185" extrusionOk="0">
                  <a:moveTo>
                    <a:pt x="231" y="185"/>
                  </a:moveTo>
                  <a:lnTo>
                    <a:pt x="231" y="185"/>
                  </a:lnTo>
                  <a:cubicBezTo>
                    <a:pt x="171" y="185"/>
                    <a:pt x="115" y="158"/>
                    <a:pt x="66" y="104"/>
                  </a:cubicBezTo>
                  <a:cubicBezTo>
                    <a:pt x="24" y="58"/>
                    <a:pt x="2" y="9"/>
                    <a:pt x="1" y="7"/>
                  </a:cubicBezTo>
                  <a:cubicBezTo>
                    <a:pt x="0" y="5"/>
                    <a:pt x="1" y="1"/>
                    <a:pt x="4" y="0"/>
                  </a:cubicBezTo>
                  <a:cubicBezTo>
                    <a:pt x="7" y="-1"/>
                    <a:pt x="11" y="0"/>
                    <a:pt x="12" y="3"/>
                  </a:cubicBezTo>
                  <a:cubicBezTo>
                    <a:pt x="13" y="5"/>
                    <a:pt x="98" y="194"/>
                    <a:pt x="257" y="172"/>
                  </a:cubicBezTo>
                  <a:cubicBezTo>
                    <a:pt x="260" y="172"/>
                    <a:pt x="263" y="173"/>
                    <a:pt x="264" y="176"/>
                  </a:cubicBezTo>
                  <a:cubicBezTo>
                    <a:pt x="264" y="179"/>
                    <a:pt x="262" y="182"/>
                    <a:pt x="259" y="183"/>
                  </a:cubicBezTo>
                  <a:cubicBezTo>
                    <a:pt x="250" y="184"/>
                    <a:pt x="241" y="185"/>
                    <a:pt x="231" y="1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1600" rIns="90000" bIns="21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284;p47">
              <a:extLst>
                <a:ext uri="{FF2B5EF4-FFF2-40B4-BE49-F238E27FC236}">
                  <a16:creationId xmlns:a16="http://schemas.microsoft.com/office/drawing/2014/main" id="{78232322-EE9F-FB73-0166-BF90B0DDEE2F}"/>
                </a:ext>
              </a:extLst>
            </p:cNvPr>
            <p:cNvSpPr/>
            <p:nvPr/>
          </p:nvSpPr>
          <p:spPr>
            <a:xfrm>
              <a:off x="562029" y="-2523723"/>
              <a:ext cx="135224" cy="144444"/>
            </a:xfrm>
            <a:custGeom>
              <a:avLst/>
              <a:gdLst/>
              <a:ahLst/>
              <a:cxnLst/>
              <a:rect l="l" t="t" r="r" b="b"/>
              <a:pathLst>
                <a:path w="220" h="235" extrusionOk="0">
                  <a:moveTo>
                    <a:pt x="5" y="235"/>
                  </a:moveTo>
                  <a:lnTo>
                    <a:pt x="5" y="235"/>
                  </a:lnTo>
                  <a:cubicBezTo>
                    <a:pt x="3" y="235"/>
                    <a:pt x="0" y="233"/>
                    <a:pt x="0" y="230"/>
                  </a:cubicBezTo>
                  <a:cubicBezTo>
                    <a:pt x="0" y="227"/>
                    <a:pt x="2" y="224"/>
                    <a:pt x="4" y="223"/>
                  </a:cubicBezTo>
                  <a:cubicBezTo>
                    <a:pt x="6" y="222"/>
                    <a:pt x="207" y="168"/>
                    <a:pt x="209" y="6"/>
                  </a:cubicBezTo>
                  <a:cubicBezTo>
                    <a:pt x="209" y="3"/>
                    <a:pt x="212" y="0"/>
                    <a:pt x="215" y="0"/>
                  </a:cubicBezTo>
                  <a:lnTo>
                    <a:pt x="215" y="0"/>
                  </a:lnTo>
                  <a:cubicBezTo>
                    <a:pt x="219" y="1"/>
                    <a:pt x="220" y="3"/>
                    <a:pt x="220" y="7"/>
                  </a:cubicBezTo>
                  <a:cubicBezTo>
                    <a:pt x="219" y="77"/>
                    <a:pt x="182" y="139"/>
                    <a:pt x="112" y="186"/>
                  </a:cubicBezTo>
                  <a:cubicBezTo>
                    <a:pt x="60" y="220"/>
                    <a:pt x="9" y="234"/>
                    <a:pt x="7" y="234"/>
                  </a:cubicBezTo>
                  <a:cubicBezTo>
                    <a:pt x="6" y="235"/>
                    <a:pt x="6" y="235"/>
                    <a:pt x="5" y="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9600" rIns="90000" bIns="39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285;p47">
              <a:extLst>
                <a:ext uri="{FF2B5EF4-FFF2-40B4-BE49-F238E27FC236}">
                  <a16:creationId xmlns:a16="http://schemas.microsoft.com/office/drawing/2014/main" id="{60803533-7C72-CD1A-9CEE-E37E9C47EBC3}"/>
                </a:ext>
              </a:extLst>
            </p:cNvPr>
            <p:cNvSpPr/>
            <p:nvPr/>
          </p:nvSpPr>
          <p:spPr>
            <a:xfrm>
              <a:off x="943114" y="-2512045"/>
              <a:ext cx="39953" cy="242789"/>
            </a:xfrm>
            <a:custGeom>
              <a:avLst/>
              <a:gdLst/>
              <a:ahLst/>
              <a:cxnLst/>
              <a:rect l="l" t="t" r="r" b="b"/>
              <a:pathLst>
                <a:path w="65" h="395" extrusionOk="0">
                  <a:moveTo>
                    <a:pt x="59" y="395"/>
                  </a:moveTo>
                  <a:lnTo>
                    <a:pt x="59" y="395"/>
                  </a:lnTo>
                  <a:cubicBezTo>
                    <a:pt x="56" y="395"/>
                    <a:pt x="53" y="393"/>
                    <a:pt x="53" y="39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-1" y="4"/>
                    <a:pt x="2" y="1"/>
                    <a:pt x="5" y="0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65" y="388"/>
                    <a:pt x="65" y="388"/>
                    <a:pt x="65" y="388"/>
                  </a:cubicBezTo>
                  <a:cubicBezTo>
                    <a:pt x="65" y="391"/>
                    <a:pt x="63" y="394"/>
                    <a:pt x="60" y="395"/>
                  </a:cubicBezTo>
                  <a:lnTo>
                    <a:pt x="59" y="3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286;p47">
              <a:extLst>
                <a:ext uri="{FF2B5EF4-FFF2-40B4-BE49-F238E27FC236}">
                  <a16:creationId xmlns:a16="http://schemas.microsoft.com/office/drawing/2014/main" id="{A8A20BCD-65DF-FDFF-4192-90593D752F76}"/>
                </a:ext>
              </a:extLst>
            </p:cNvPr>
            <p:cNvSpPr/>
            <p:nvPr/>
          </p:nvSpPr>
          <p:spPr>
            <a:xfrm>
              <a:off x="879190" y="-2511430"/>
              <a:ext cx="43026" cy="43026"/>
            </a:xfrm>
            <a:custGeom>
              <a:avLst/>
              <a:gdLst/>
              <a:ahLst/>
              <a:cxnLst/>
              <a:rect l="l" t="t" r="r" b="b"/>
              <a:pathLst>
                <a:path w="70" h="70" extrusionOk="0">
                  <a:moveTo>
                    <a:pt x="35" y="70"/>
                  </a:moveTo>
                  <a:lnTo>
                    <a:pt x="35" y="70"/>
                  </a:lnTo>
                  <a:cubicBezTo>
                    <a:pt x="26" y="70"/>
                    <a:pt x="19" y="67"/>
                    <a:pt x="13" y="62"/>
                  </a:cubicBezTo>
                  <a:cubicBezTo>
                    <a:pt x="6" y="56"/>
                    <a:pt x="1" y="47"/>
                    <a:pt x="0" y="38"/>
                  </a:cubicBezTo>
                  <a:cubicBezTo>
                    <a:pt x="-2" y="19"/>
                    <a:pt x="12" y="2"/>
                    <a:pt x="31" y="0"/>
                  </a:cubicBezTo>
                  <a:cubicBezTo>
                    <a:pt x="51" y="-2"/>
                    <a:pt x="68" y="12"/>
                    <a:pt x="70" y="31"/>
                  </a:cubicBezTo>
                  <a:cubicBezTo>
                    <a:pt x="71" y="40"/>
                    <a:pt x="68" y="49"/>
                    <a:pt x="62" y="57"/>
                  </a:cubicBezTo>
                  <a:cubicBezTo>
                    <a:pt x="56" y="64"/>
                    <a:pt x="48" y="69"/>
                    <a:pt x="38" y="70"/>
                  </a:cubicBezTo>
                  <a:cubicBezTo>
                    <a:pt x="37" y="70"/>
                    <a:pt x="36" y="70"/>
                    <a:pt x="35" y="70"/>
                  </a:cubicBezTo>
                  <a:moveTo>
                    <a:pt x="35" y="12"/>
                  </a:moveTo>
                  <a:lnTo>
                    <a:pt x="35" y="12"/>
                  </a:lnTo>
                  <a:cubicBezTo>
                    <a:pt x="34" y="12"/>
                    <a:pt x="33" y="12"/>
                    <a:pt x="32" y="12"/>
                  </a:cubicBezTo>
                  <a:cubicBezTo>
                    <a:pt x="20" y="13"/>
                    <a:pt x="11" y="24"/>
                    <a:pt x="12" y="37"/>
                  </a:cubicBezTo>
                  <a:cubicBezTo>
                    <a:pt x="13" y="43"/>
                    <a:pt x="16" y="49"/>
                    <a:pt x="21" y="53"/>
                  </a:cubicBezTo>
                  <a:cubicBezTo>
                    <a:pt x="26" y="57"/>
                    <a:pt x="31" y="58"/>
                    <a:pt x="37" y="58"/>
                  </a:cubicBezTo>
                  <a:cubicBezTo>
                    <a:pt x="43" y="57"/>
                    <a:pt x="49" y="54"/>
                    <a:pt x="53" y="49"/>
                  </a:cubicBezTo>
                  <a:cubicBezTo>
                    <a:pt x="57" y="44"/>
                    <a:pt x="59" y="38"/>
                    <a:pt x="58" y="32"/>
                  </a:cubicBezTo>
                  <a:cubicBezTo>
                    <a:pt x="57" y="21"/>
                    <a:pt x="47" y="12"/>
                    <a:pt x="35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287;p47">
              <a:extLst>
                <a:ext uri="{FF2B5EF4-FFF2-40B4-BE49-F238E27FC236}">
                  <a16:creationId xmlns:a16="http://schemas.microsoft.com/office/drawing/2014/main" id="{3CE6EC97-894A-A15F-6306-D39DE265B15F}"/>
                </a:ext>
              </a:extLst>
            </p:cNvPr>
            <p:cNvSpPr/>
            <p:nvPr/>
          </p:nvSpPr>
          <p:spPr>
            <a:xfrm>
              <a:off x="1345713" y="-2513274"/>
              <a:ext cx="318391" cy="873425"/>
            </a:xfrm>
            <a:custGeom>
              <a:avLst/>
              <a:gdLst/>
              <a:ahLst/>
              <a:cxnLst/>
              <a:rect l="l" t="t" r="r" b="b"/>
              <a:pathLst>
                <a:path w="518" h="1421" extrusionOk="0">
                  <a:moveTo>
                    <a:pt x="0" y="0"/>
                  </a:moveTo>
                  <a:lnTo>
                    <a:pt x="518" y="1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31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" name="Google Shape;1288;p47">
              <a:extLst>
                <a:ext uri="{FF2B5EF4-FFF2-40B4-BE49-F238E27FC236}">
                  <a16:creationId xmlns:a16="http://schemas.microsoft.com/office/drawing/2014/main" id="{52F99636-14AB-ED96-CCCE-925F3B73B1B5}"/>
                </a:ext>
              </a:extLst>
            </p:cNvPr>
            <p:cNvCxnSpPr/>
            <p:nvPr/>
          </p:nvCxnSpPr>
          <p:spPr>
            <a:xfrm>
              <a:off x="1345713" y="-2513274"/>
              <a:ext cx="318600" cy="873300"/>
            </a:xfrm>
            <a:prstGeom prst="straightConnector1">
              <a:avLst/>
            </a:prstGeom>
            <a:noFill/>
            <a:ln>
              <a:noFill/>
            </a:ln>
          </p:spPr>
        </p:cxnSp>
        <p:grpSp>
          <p:nvGrpSpPr>
            <p:cNvPr id="23" name="Google Shape;1289;p47">
              <a:extLst>
                <a:ext uri="{FF2B5EF4-FFF2-40B4-BE49-F238E27FC236}">
                  <a16:creationId xmlns:a16="http://schemas.microsoft.com/office/drawing/2014/main" id="{AEF097D5-6E9F-F866-5147-23D30876D95B}"/>
                </a:ext>
              </a:extLst>
            </p:cNvPr>
            <p:cNvGrpSpPr/>
            <p:nvPr/>
          </p:nvGrpSpPr>
          <p:grpSpPr>
            <a:xfrm>
              <a:off x="1342025" y="-2516962"/>
              <a:ext cx="285200" cy="769548"/>
              <a:chOff x="1342025" y="-2516962"/>
              <a:chExt cx="285200" cy="769548"/>
            </a:xfrm>
          </p:grpSpPr>
          <p:sp>
            <p:nvSpPr>
              <p:cNvPr id="1399" name="Google Shape;1290;p47">
                <a:extLst>
                  <a:ext uri="{FF2B5EF4-FFF2-40B4-BE49-F238E27FC236}">
                    <a16:creationId xmlns:a16="http://schemas.microsoft.com/office/drawing/2014/main" id="{0CFBD2DC-49BE-10FA-A165-6DF0693158FB}"/>
                  </a:ext>
                </a:extLst>
              </p:cNvPr>
              <p:cNvSpPr/>
              <p:nvPr/>
            </p:nvSpPr>
            <p:spPr>
              <a:xfrm>
                <a:off x="1342025" y="-2516962"/>
                <a:ext cx="21513" cy="45484"/>
              </a:xfrm>
              <a:custGeom>
                <a:avLst/>
                <a:gdLst/>
                <a:ahLst/>
                <a:cxnLst/>
                <a:rect l="l" t="t" r="r" b="b"/>
                <a:pathLst>
                  <a:path w="35" h="74" extrusionOk="0">
                    <a:moveTo>
                      <a:pt x="29" y="74"/>
                    </a:moveTo>
                    <a:lnTo>
                      <a:pt x="29" y="74"/>
                    </a:lnTo>
                    <a:cubicBezTo>
                      <a:pt x="26" y="74"/>
                      <a:pt x="24" y="73"/>
                      <a:pt x="23" y="7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-1" y="5"/>
                      <a:pt x="1" y="1"/>
                      <a:pt x="4" y="0"/>
                    </a:cubicBezTo>
                    <a:cubicBezTo>
                      <a:pt x="7" y="-1"/>
                      <a:pt x="10" y="1"/>
                      <a:pt x="11" y="4"/>
                    </a:cubicBezTo>
                    <a:cubicBezTo>
                      <a:pt x="34" y="66"/>
                      <a:pt x="34" y="66"/>
                      <a:pt x="34" y="66"/>
                    </a:cubicBezTo>
                    <a:cubicBezTo>
                      <a:pt x="36" y="69"/>
                      <a:pt x="34" y="73"/>
                      <a:pt x="31" y="74"/>
                    </a:cubicBezTo>
                    <a:cubicBezTo>
                      <a:pt x="30" y="74"/>
                      <a:pt x="30" y="74"/>
                      <a:pt x="29" y="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291;p47">
                <a:extLst>
                  <a:ext uri="{FF2B5EF4-FFF2-40B4-BE49-F238E27FC236}">
                    <a16:creationId xmlns:a16="http://schemas.microsoft.com/office/drawing/2014/main" id="{045B1680-B8E4-FFED-3F15-E9EEF8E20A84}"/>
                  </a:ext>
                </a:extLst>
              </p:cNvPr>
              <p:cNvSpPr/>
              <p:nvPr/>
            </p:nvSpPr>
            <p:spPr>
              <a:xfrm>
                <a:off x="1381977" y="-2406324"/>
                <a:ext cx="245247" cy="65891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1072" extrusionOk="0">
                    <a:moveTo>
                      <a:pt x="393" y="1072"/>
                    </a:moveTo>
                    <a:lnTo>
                      <a:pt x="393" y="1072"/>
                    </a:lnTo>
                    <a:cubicBezTo>
                      <a:pt x="390" y="1072"/>
                      <a:pt x="388" y="1071"/>
                      <a:pt x="387" y="1068"/>
                    </a:cubicBezTo>
                    <a:cubicBezTo>
                      <a:pt x="345" y="950"/>
                      <a:pt x="345" y="950"/>
                      <a:pt x="345" y="950"/>
                    </a:cubicBezTo>
                    <a:cubicBezTo>
                      <a:pt x="343" y="947"/>
                      <a:pt x="345" y="944"/>
                      <a:pt x="348" y="943"/>
                    </a:cubicBezTo>
                    <a:cubicBezTo>
                      <a:pt x="351" y="942"/>
                      <a:pt x="354" y="943"/>
                      <a:pt x="355" y="946"/>
                    </a:cubicBezTo>
                    <a:cubicBezTo>
                      <a:pt x="398" y="1064"/>
                      <a:pt x="398" y="1064"/>
                      <a:pt x="398" y="1064"/>
                    </a:cubicBezTo>
                    <a:cubicBezTo>
                      <a:pt x="400" y="1067"/>
                      <a:pt x="398" y="1071"/>
                      <a:pt x="395" y="1072"/>
                    </a:cubicBezTo>
                    <a:cubicBezTo>
                      <a:pt x="394" y="1072"/>
                      <a:pt x="394" y="1072"/>
                      <a:pt x="393" y="1072"/>
                    </a:cubicBezTo>
                    <a:moveTo>
                      <a:pt x="306" y="836"/>
                    </a:moveTo>
                    <a:lnTo>
                      <a:pt x="306" y="836"/>
                    </a:lnTo>
                    <a:cubicBezTo>
                      <a:pt x="304" y="836"/>
                      <a:pt x="302" y="835"/>
                      <a:pt x="301" y="832"/>
                    </a:cubicBezTo>
                    <a:cubicBezTo>
                      <a:pt x="258" y="715"/>
                      <a:pt x="258" y="715"/>
                      <a:pt x="258" y="715"/>
                    </a:cubicBezTo>
                    <a:cubicBezTo>
                      <a:pt x="257" y="712"/>
                      <a:pt x="259" y="709"/>
                      <a:pt x="262" y="708"/>
                    </a:cubicBezTo>
                    <a:cubicBezTo>
                      <a:pt x="265" y="706"/>
                      <a:pt x="268" y="708"/>
                      <a:pt x="269" y="711"/>
                    </a:cubicBezTo>
                    <a:cubicBezTo>
                      <a:pt x="312" y="828"/>
                      <a:pt x="312" y="828"/>
                      <a:pt x="312" y="828"/>
                    </a:cubicBezTo>
                    <a:cubicBezTo>
                      <a:pt x="313" y="831"/>
                      <a:pt x="312" y="835"/>
                      <a:pt x="309" y="836"/>
                    </a:cubicBezTo>
                    <a:cubicBezTo>
                      <a:pt x="308" y="836"/>
                      <a:pt x="307" y="836"/>
                      <a:pt x="306" y="836"/>
                    </a:cubicBezTo>
                    <a:moveTo>
                      <a:pt x="221" y="601"/>
                    </a:moveTo>
                    <a:lnTo>
                      <a:pt x="221" y="601"/>
                    </a:lnTo>
                    <a:cubicBezTo>
                      <a:pt x="219" y="601"/>
                      <a:pt x="216" y="600"/>
                      <a:pt x="215" y="597"/>
                    </a:cubicBezTo>
                    <a:cubicBezTo>
                      <a:pt x="173" y="479"/>
                      <a:pt x="173" y="479"/>
                      <a:pt x="173" y="479"/>
                    </a:cubicBezTo>
                    <a:cubicBezTo>
                      <a:pt x="172" y="476"/>
                      <a:pt x="173" y="473"/>
                      <a:pt x="176" y="472"/>
                    </a:cubicBezTo>
                    <a:cubicBezTo>
                      <a:pt x="179" y="470"/>
                      <a:pt x="183" y="472"/>
                      <a:pt x="184" y="475"/>
                    </a:cubicBezTo>
                    <a:cubicBezTo>
                      <a:pt x="227" y="593"/>
                      <a:pt x="227" y="593"/>
                      <a:pt x="227" y="593"/>
                    </a:cubicBezTo>
                    <a:cubicBezTo>
                      <a:pt x="228" y="596"/>
                      <a:pt x="226" y="600"/>
                      <a:pt x="223" y="601"/>
                    </a:cubicBezTo>
                    <a:cubicBezTo>
                      <a:pt x="222" y="601"/>
                      <a:pt x="222" y="601"/>
                      <a:pt x="221" y="601"/>
                    </a:cubicBezTo>
                    <a:moveTo>
                      <a:pt x="135" y="365"/>
                    </a:moveTo>
                    <a:lnTo>
                      <a:pt x="135" y="365"/>
                    </a:lnTo>
                    <a:cubicBezTo>
                      <a:pt x="132" y="365"/>
                      <a:pt x="131" y="364"/>
                      <a:pt x="130" y="361"/>
                    </a:cubicBezTo>
                    <a:cubicBezTo>
                      <a:pt x="86" y="243"/>
                      <a:pt x="86" y="243"/>
                      <a:pt x="86" y="243"/>
                    </a:cubicBezTo>
                    <a:cubicBezTo>
                      <a:pt x="85" y="240"/>
                      <a:pt x="87" y="237"/>
                      <a:pt x="90" y="236"/>
                    </a:cubicBezTo>
                    <a:cubicBezTo>
                      <a:pt x="93" y="234"/>
                      <a:pt x="96" y="236"/>
                      <a:pt x="98" y="239"/>
                    </a:cubicBezTo>
                    <a:cubicBezTo>
                      <a:pt x="140" y="357"/>
                      <a:pt x="140" y="357"/>
                      <a:pt x="140" y="357"/>
                    </a:cubicBezTo>
                    <a:cubicBezTo>
                      <a:pt x="141" y="360"/>
                      <a:pt x="140" y="364"/>
                      <a:pt x="137" y="365"/>
                    </a:cubicBezTo>
                    <a:cubicBezTo>
                      <a:pt x="136" y="365"/>
                      <a:pt x="135" y="365"/>
                      <a:pt x="135" y="365"/>
                    </a:cubicBezTo>
                    <a:moveTo>
                      <a:pt x="49" y="129"/>
                    </a:moveTo>
                    <a:lnTo>
                      <a:pt x="49" y="129"/>
                    </a:lnTo>
                    <a:cubicBezTo>
                      <a:pt x="47" y="129"/>
                      <a:pt x="44" y="128"/>
                      <a:pt x="44" y="125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5"/>
                      <a:pt x="1" y="2"/>
                      <a:pt x="4" y="0"/>
                    </a:cubicBezTo>
                    <a:cubicBezTo>
                      <a:pt x="8" y="-1"/>
                      <a:pt x="11" y="1"/>
                      <a:pt x="12" y="4"/>
                    </a:cubicBezTo>
                    <a:cubicBezTo>
                      <a:pt x="55" y="121"/>
                      <a:pt x="55" y="121"/>
                      <a:pt x="55" y="121"/>
                    </a:cubicBezTo>
                    <a:cubicBezTo>
                      <a:pt x="56" y="124"/>
                      <a:pt x="54" y="128"/>
                      <a:pt x="51" y="129"/>
                    </a:cubicBezTo>
                    <a:cubicBezTo>
                      <a:pt x="51" y="129"/>
                      <a:pt x="50" y="129"/>
                      <a:pt x="49" y="1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" name="Google Shape;1292;p47">
              <a:extLst>
                <a:ext uri="{FF2B5EF4-FFF2-40B4-BE49-F238E27FC236}">
                  <a16:creationId xmlns:a16="http://schemas.microsoft.com/office/drawing/2014/main" id="{E64AA6B9-2C58-2EB1-FF40-24FE70300DB4}"/>
                </a:ext>
              </a:extLst>
            </p:cNvPr>
            <p:cNvSpPr/>
            <p:nvPr/>
          </p:nvSpPr>
          <p:spPr>
            <a:xfrm>
              <a:off x="1645664" y="-1681647"/>
              <a:ext cx="20898" cy="45484"/>
            </a:xfrm>
            <a:custGeom>
              <a:avLst/>
              <a:gdLst/>
              <a:ahLst/>
              <a:cxnLst/>
              <a:rect l="l" t="t" r="r" b="b"/>
              <a:pathLst>
                <a:path w="34" h="74" extrusionOk="0">
                  <a:moveTo>
                    <a:pt x="30" y="74"/>
                  </a:moveTo>
                  <a:lnTo>
                    <a:pt x="30" y="74"/>
                  </a:lnTo>
                  <a:cubicBezTo>
                    <a:pt x="27" y="74"/>
                    <a:pt x="25" y="72"/>
                    <a:pt x="24" y="7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4"/>
                    <a:pt x="1" y="1"/>
                    <a:pt x="4" y="0"/>
                  </a:cubicBezTo>
                  <a:cubicBezTo>
                    <a:pt x="8" y="-1"/>
                    <a:pt x="11" y="0"/>
                    <a:pt x="12" y="3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5" y="69"/>
                    <a:pt x="34" y="72"/>
                    <a:pt x="32" y="73"/>
                  </a:cubicBezTo>
                  <a:cubicBezTo>
                    <a:pt x="30" y="74"/>
                    <a:pt x="30" y="74"/>
                    <a:pt x="30" y="74"/>
                  </a:cubicBezTo>
                  <a:close/>
                </a:path>
              </a:pathLst>
            </a:custGeom>
            <a:solidFill>
              <a:srgbClr val="F3F0E9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" name="Google Shape;1293;p47">
              <a:extLst>
                <a:ext uri="{FF2B5EF4-FFF2-40B4-BE49-F238E27FC236}">
                  <a16:creationId xmlns:a16="http://schemas.microsoft.com/office/drawing/2014/main" id="{F51150D9-F065-65D7-D499-8237D7BEF8D7}"/>
                </a:ext>
              </a:extLst>
            </p:cNvPr>
            <p:cNvGrpSpPr/>
            <p:nvPr/>
          </p:nvGrpSpPr>
          <p:grpSpPr>
            <a:xfrm>
              <a:off x="518388" y="-2499752"/>
              <a:ext cx="11064" cy="858672"/>
              <a:chOff x="518388" y="-2499752"/>
              <a:chExt cx="11064" cy="858672"/>
            </a:xfrm>
          </p:grpSpPr>
          <p:sp>
            <p:nvSpPr>
              <p:cNvPr id="1396" name="Google Shape;1294;p47">
                <a:extLst>
                  <a:ext uri="{FF2B5EF4-FFF2-40B4-BE49-F238E27FC236}">
                    <a16:creationId xmlns:a16="http://schemas.microsoft.com/office/drawing/2014/main" id="{A8EAFC97-9042-5494-C9F3-1F6750101466}"/>
                  </a:ext>
                </a:extLst>
              </p:cNvPr>
              <p:cNvSpPr/>
              <p:nvPr/>
            </p:nvSpPr>
            <p:spPr>
              <a:xfrm>
                <a:off x="518388" y="-2499752"/>
                <a:ext cx="7376" cy="48558"/>
              </a:xfrm>
              <a:custGeom>
                <a:avLst/>
                <a:gdLst/>
                <a:ahLst/>
                <a:cxnLst/>
                <a:rect l="l" t="t" r="r" b="b"/>
                <a:pathLst>
                  <a:path w="12" h="79" extrusionOk="0">
                    <a:moveTo>
                      <a:pt x="6" y="79"/>
                    </a:moveTo>
                    <a:lnTo>
                      <a:pt x="6" y="79"/>
                    </a:lnTo>
                    <a:cubicBezTo>
                      <a:pt x="3" y="79"/>
                      <a:pt x="0" y="76"/>
                      <a:pt x="0" y="7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-1" y="3"/>
                      <a:pt x="2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3"/>
                      <a:pt x="12" y="6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6"/>
                      <a:pt x="9" y="79"/>
                      <a:pt x="6" y="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295;p47">
                <a:extLst>
                  <a:ext uri="{FF2B5EF4-FFF2-40B4-BE49-F238E27FC236}">
                    <a16:creationId xmlns:a16="http://schemas.microsoft.com/office/drawing/2014/main" id="{CF9B8C08-7C75-CFE9-8DDD-8F5CFA45B97D}"/>
                  </a:ext>
                </a:extLst>
              </p:cNvPr>
              <p:cNvSpPr/>
              <p:nvPr/>
            </p:nvSpPr>
            <p:spPr>
              <a:xfrm>
                <a:off x="519003" y="-2372518"/>
                <a:ext cx="9834" cy="605435"/>
              </a:xfrm>
              <a:custGeom>
                <a:avLst/>
                <a:gdLst/>
                <a:ahLst/>
                <a:cxnLst/>
                <a:rect l="l" t="t" r="r" b="b"/>
                <a:pathLst>
                  <a:path w="16" h="985" extrusionOk="0">
                    <a:moveTo>
                      <a:pt x="11" y="985"/>
                    </a:moveTo>
                    <a:lnTo>
                      <a:pt x="11" y="985"/>
                    </a:lnTo>
                    <a:cubicBezTo>
                      <a:pt x="8" y="985"/>
                      <a:pt x="5" y="983"/>
                      <a:pt x="5" y="979"/>
                    </a:cubicBezTo>
                    <a:cubicBezTo>
                      <a:pt x="4" y="840"/>
                      <a:pt x="4" y="840"/>
                      <a:pt x="4" y="840"/>
                    </a:cubicBezTo>
                    <a:cubicBezTo>
                      <a:pt x="4" y="836"/>
                      <a:pt x="7" y="834"/>
                      <a:pt x="10" y="834"/>
                    </a:cubicBezTo>
                    <a:lnTo>
                      <a:pt x="10" y="834"/>
                    </a:lnTo>
                    <a:cubicBezTo>
                      <a:pt x="13" y="834"/>
                      <a:pt x="16" y="836"/>
                      <a:pt x="16" y="839"/>
                    </a:cubicBezTo>
                    <a:cubicBezTo>
                      <a:pt x="16" y="979"/>
                      <a:pt x="16" y="979"/>
                      <a:pt x="16" y="979"/>
                    </a:cubicBezTo>
                    <a:cubicBezTo>
                      <a:pt x="16" y="982"/>
                      <a:pt x="14" y="985"/>
                      <a:pt x="11" y="985"/>
                    </a:cubicBezTo>
                    <a:moveTo>
                      <a:pt x="9" y="707"/>
                    </a:moveTo>
                    <a:lnTo>
                      <a:pt x="9" y="707"/>
                    </a:lnTo>
                    <a:cubicBezTo>
                      <a:pt x="6" y="707"/>
                      <a:pt x="3" y="704"/>
                      <a:pt x="3" y="701"/>
                    </a:cubicBezTo>
                    <a:cubicBezTo>
                      <a:pt x="3" y="561"/>
                      <a:pt x="3" y="561"/>
                      <a:pt x="3" y="561"/>
                    </a:cubicBezTo>
                    <a:cubicBezTo>
                      <a:pt x="3" y="558"/>
                      <a:pt x="5" y="555"/>
                      <a:pt x="9" y="555"/>
                    </a:cubicBezTo>
                    <a:lnTo>
                      <a:pt x="9" y="555"/>
                    </a:lnTo>
                    <a:cubicBezTo>
                      <a:pt x="12" y="555"/>
                      <a:pt x="15" y="558"/>
                      <a:pt x="15" y="561"/>
                    </a:cubicBezTo>
                    <a:cubicBezTo>
                      <a:pt x="15" y="701"/>
                      <a:pt x="15" y="701"/>
                      <a:pt x="15" y="701"/>
                    </a:cubicBezTo>
                    <a:cubicBezTo>
                      <a:pt x="15" y="704"/>
                      <a:pt x="13" y="707"/>
                      <a:pt x="9" y="707"/>
                    </a:cubicBezTo>
                    <a:moveTo>
                      <a:pt x="8" y="429"/>
                    </a:moveTo>
                    <a:lnTo>
                      <a:pt x="8" y="429"/>
                    </a:lnTo>
                    <a:cubicBezTo>
                      <a:pt x="5" y="429"/>
                      <a:pt x="2" y="426"/>
                      <a:pt x="2" y="423"/>
                    </a:cubicBezTo>
                    <a:cubicBezTo>
                      <a:pt x="1" y="283"/>
                      <a:pt x="1" y="283"/>
                      <a:pt x="1" y="283"/>
                    </a:cubicBezTo>
                    <a:cubicBezTo>
                      <a:pt x="1" y="281"/>
                      <a:pt x="4" y="278"/>
                      <a:pt x="7" y="278"/>
                    </a:cubicBezTo>
                    <a:lnTo>
                      <a:pt x="7" y="278"/>
                    </a:lnTo>
                    <a:cubicBezTo>
                      <a:pt x="10" y="278"/>
                      <a:pt x="13" y="281"/>
                      <a:pt x="13" y="283"/>
                    </a:cubicBezTo>
                    <a:cubicBezTo>
                      <a:pt x="14" y="422"/>
                      <a:pt x="14" y="422"/>
                      <a:pt x="14" y="422"/>
                    </a:cubicBezTo>
                    <a:cubicBezTo>
                      <a:pt x="14" y="426"/>
                      <a:pt x="11" y="428"/>
                      <a:pt x="8" y="429"/>
                    </a:cubicBezTo>
                    <a:moveTo>
                      <a:pt x="6" y="150"/>
                    </a:moveTo>
                    <a:lnTo>
                      <a:pt x="6" y="150"/>
                    </a:lnTo>
                    <a:cubicBezTo>
                      <a:pt x="3" y="150"/>
                      <a:pt x="0" y="148"/>
                      <a:pt x="0" y="14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9" y="0"/>
                      <a:pt x="12" y="2"/>
                      <a:pt x="12" y="5"/>
                    </a:cubicBezTo>
                    <a:cubicBezTo>
                      <a:pt x="12" y="144"/>
                      <a:pt x="12" y="144"/>
                      <a:pt x="12" y="144"/>
                    </a:cubicBezTo>
                    <a:cubicBezTo>
                      <a:pt x="12" y="147"/>
                      <a:pt x="10" y="150"/>
                      <a:pt x="6" y="15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296;p47">
                <a:extLst>
                  <a:ext uri="{FF2B5EF4-FFF2-40B4-BE49-F238E27FC236}">
                    <a16:creationId xmlns:a16="http://schemas.microsoft.com/office/drawing/2014/main" id="{1BA9F4EE-46D9-2D46-C275-ABC51BB70DE6}"/>
                  </a:ext>
                </a:extLst>
              </p:cNvPr>
              <p:cNvSpPr/>
              <p:nvPr/>
            </p:nvSpPr>
            <p:spPr>
              <a:xfrm>
                <a:off x="522691" y="-1689023"/>
                <a:ext cx="6761" cy="47943"/>
              </a:xfrm>
              <a:custGeom>
                <a:avLst/>
                <a:gdLst/>
                <a:ahLst/>
                <a:cxnLst/>
                <a:rect l="l" t="t" r="r" b="b"/>
                <a:pathLst>
                  <a:path w="11" h="78" extrusionOk="0">
                    <a:moveTo>
                      <a:pt x="6" y="78"/>
                    </a:moveTo>
                    <a:lnTo>
                      <a:pt x="6" y="78"/>
                    </a:lnTo>
                    <a:cubicBezTo>
                      <a:pt x="3" y="78"/>
                      <a:pt x="0" y="76"/>
                      <a:pt x="0" y="7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lnTo>
                      <a:pt x="6" y="0"/>
                    </a:lnTo>
                    <a:cubicBezTo>
                      <a:pt x="9" y="0"/>
                      <a:pt x="11" y="3"/>
                      <a:pt x="11" y="6"/>
                    </a:cubicBezTo>
                    <a:cubicBezTo>
                      <a:pt x="11" y="72"/>
                      <a:pt x="11" y="72"/>
                      <a:pt x="11" y="72"/>
                    </a:cubicBezTo>
                    <a:cubicBezTo>
                      <a:pt x="11" y="76"/>
                      <a:pt x="9" y="78"/>
                      <a:pt x="6" y="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" name="Google Shape;1297;p47">
              <a:extLst>
                <a:ext uri="{FF2B5EF4-FFF2-40B4-BE49-F238E27FC236}">
                  <a16:creationId xmlns:a16="http://schemas.microsoft.com/office/drawing/2014/main" id="{C1DF281C-E364-0BBD-7284-E26022BDB365}"/>
                </a:ext>
              </a:extLst>
            </p:cNvPr>
            <p:cNvSpPr/>
            <p:nvPr/>
          </p:nvSpPr>
          <p:spPr>
            <a:xfrm>
              <a:off x="1219094" y="-2446277"/>
              <a:ext cx="82364" cy="19669"/>
            </a:xfrm>
            <a:custGeom>
              <a:avLst/>
              <a:gdLst/>
              <a:ahLst/>
              <a:cxnLst/>
              <a:rect l="l" t="t" r="r" b="b"/>
              <a:pathLst>
                <a:path w="134" h="32" extrusionOk="0">
                  <a:moveTo>
                    <a:pt x="0" y="0"/>
                  </a:moveTo>
                  <a:lnTo>
                    <a:pt x="0" y="0"/>
                  </a:lnTo>
                  <a:cubicBezTo>
                    <a:pt x="37" y="23"/>
                    <a:pt x="81" y="38"/>
                    <a:pt x="134" y="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72315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298;p47">
              <a:extLst>
                <a:ext uri="{FF2B5EF4-FFF2-40B4-BE49-F238E27FC236}">
                  <a16:creationId xmlns:a16="http://schemas.microsoft.com/office/drawing/2014/main" id="{2715DABC-46D1-AFEF-147C-273CDAFCECF9}"/>
                </a:ext>
              </a:extLst>
            </p:cNvPr>
            <p:cNvSpPr/>
            <p:nvPr/>
          </p:nvSpPr>
          <p:spPr>
            <a:xfrm>
              <a:off x="1215406" y="-2449965"/>
              <a:ext cx="84822" cy="27045"/>
            </a:xfrm>
            <a:custGeom>
              <a:avLst/>
              <a:gdLst/>
              <a:ahLst/>
              <a:cxnLst/>
              <a:rect l="l" t="t" r="r" b="b"/>
              <a:pathLst>
                <a:path w="138" h="44" extrusionOk="0">
                  <a:moveTo>
                    <a:pt x="113" y="44"/>
                  </a:moveTo>
                  <a:lnTo>
                    <a:pt x="113" y="44"/>
                  </a:lnTo>
                  <a:cubicBezTo>
                    <a:pt x="75" y="44"/>
                    <a:pt x="37" y="32"/>
                    <a:pt x="3" y="11"/>
                  </a:cubicBezTo>
                  <a:cubicBezTo>
                    <a:pt x="0" y="9"/>
                    <a:pt x="0" y="5"/>
                    <a:pt x="1" y="2"/>
                  </a:cubicBezTo>
                  <a:cubicBezTo>
                    <a:pt x="3" y="0"/>
                    <a:pt x="7" y="-1"/>
                    <a:pt x="10" y="1"/>
                  </a:cubicBezTo>
                  <a:cubicBezTo>
                    <a:pt x="48" y="26"/>
                    <a:pt x="88" y="35"/>
                    <a:pt x="132" y="31"/>
                  </a:cubicBezTo>
                  <a:cubicBezTo>
                    <a:pt x="134" y="31"/>
                    <a:pt x="137" y="33"/>
                    <a:pt x="138" y="36"/>
                  </a:cubicBezTo>
                  <a:cubicBezTo>
                    <a:pt x="138" y="40"/>
                    <a:pt x="135" y="43"/>
                    <a:pt x="132" y="43"/>
                  </a:cubicBezTo>
                  <a:cubicBezTo>
                    <a:pt x="126" y="44"/>
                    <a:pt x="119" y="44"/>
                    <a:pt x="113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299;p47">
              <a:extLst>
                <a:ext uri="{FF2B5EF4-FFF2-40B4-BE49-F238E27FC236}">
                  <a16:creationId xmlns:a16="http://schemas.microsoft.com/office/drawing/2014/main" id="{880DEE56-562E-7B79-A91E-E109B7E6DC02}"/>
                </a:ext>
              </a:extLst>
            </p:cNvPr>
            <p:cNvSpPr/>
            <p:nvPr/>
          </p:nvSpPr>
          <p:spPr>
            <a:xfrm>
              <a:off x="-486571" y="-2271100"/>
              <a:ext cx="1055977" cy="477587"/>
            </a:xfrm>
            <a:custGeom>
              <a:avLst/>
              <a:gdLst/>
              <a:ahLst/>
              <a:cxnLst/>
              <a:rect l="l" t="t" r="r" b="b"/>
              <a:pathLst>
                <a:path w="1718" h="777" extrusionOk="0">
                  <a:moveTo>
                    <a:pt x="93" y="172"/>
                  </a:moveTo>
                  <a:lnTo>
                    <a:pt x="0" y="706"/>
                  </a:lnTo>
                  <a:lnTo>
                    <a:pt x="635" y="727"/>
                  </a:lnTo>
                  <a:lnTo>
                    <a:pt x="749" y="50"/>
                  </a:lnTo>
                  <a:lnTo>
                    <a:pt x="841" y="43"/>
                  </a:lnTo>
                  <a:lnTo>
                    <a:pt x="1084" y="777"/>
                  </a:lnTo>
                  <a:lnTo>
                    <a:pt x="1718" y="642"/>
                  </a:lnTo>
                  <a:lnTo>
                    <a:pt x="1554" y="0"/>
                  </a:lnTo>
                  <a:lnTo>
                    <a:pt x="93" y="172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300;p47">
              <a:extLst>
                <a:ext uri="{FF2B5EF4-FFF2-40B4-BE49-F238E27FC236}">
                  <a16:creationId xmlns:a16="http://schemas.microsoft.com/office/drawing/2014/main" id="{04015700-B3B2-3231-A067-9DE6EFE7A3F6}"/>
                </a:ext>
              </a:extLst>
            </p:cNvPr>
            <p:cNvSpPr/>
            <p:nvPr/>
          </p:nvSpPr>
          <p:spPr>
            <a:xfrm>
              <a:off x="-486571" y="-2271100"/>
              <a:ext cx="1055977" cy="477587"/>
            </a:xfrm>
            <a:custGeom>
              <a:avLst/>
              <a:gdLst/>
              <a:ahLst/>
              <a:cxnLst/>
              <a:rect l="l" t="t" r="r" b="b"/>
              <a:pathLst>
                <a:path w="1718" h="777" fill="none" extrusionOk="0">
                  <a:moveTo>
                    <a:pt x="93" y="172"/>
                  </a:moveTo>
                  <a:lnTo>
                    <a:pt x="0" y="706"/>
                  </a:lnTo>
                  <a:lnTo>
                    <a:pt x="635" y="727"/>
                  </a:lnTo>
                  <a:lnTo>
                    <a:pt x="749" y="50"/>
                  </a:lnTo>
                  <a:lnTo>
                    <a:pt x="841" y="43"/>
                  </a:lnTo>
                  <a:lnTo>
                    <a:pt x="1084" y="777"/>
                  </a:lnTo>
                  <a:lnTo>
                    <a:pt x="1718" y="642"/>
                  </a:lnTo>
                  <a:lnTo>
                    <a:pt x="15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301;p47">
              <a:extLst>
                <a:ext uri="{FF2B5EF4-FFF2-40B4-BE49-F238E27FC236}">
                  <a16:creationId xmlns:a16="http://schemas.microsoft.com/office/drawing/2014/main" id="{1F2E4D5D-7ED6-C75A-179A-18F3F29E6ADC}"/>
                </a:ext>
              </a:extLst>
            </p:cNvPr>
            <p:cNvSpPr/>
            <p:nvPr/>
          </p:nvSpPr>
          <p:spPr>
            <a:xfrm>
              <a:off x="-491488" y="-2567978"/>
              <a:ext cx="1034464" cy="455459"/>
            </a:xfrm>
            <a:custGeom>
              <a:avLst/>
              <a:gdLst/>
              <a:ahLst/>
              <a:cxnLst/>
              <a:rect l="l" t="t" r="r" b="b"/>
              <a:pathLst>
                <a:path w="1683" h="741" extrusionOk="0">
                  <a:moveTo>
                    <a:pt x="879" y="737"/>
                  </a:moveTo>
                  <a:lnTo>
                    <a:pt x="1683" y="624"/>
                  </a:lnTo>
                  <a:lnTo>
                    <a:pt x="1434" y="0"/>
                  </a:lnTo>
                  <a:lnTo>
                    <a:pt x="121" y="49"/>
                  </a:lnTo>
                  <a:lnTo>
                    <a:pt x="0" y="720"/>
                  </a:lnTo>
                  <a:lnTo>
                    <a:pt x="742" y="741"/>
                  </a:lnTo>
                  <a:lnTo>
                    <a:pt x="792" y="583"/>
                  </a:lnTo>
                  <a:lnTo>
                    <a:pt x="879" y="73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302;p47">
              <a:extLst>
                <a:ext uri="{FF2B5EF4-FFF2-40B4-BE49-F238E27FC236}">
                  <a16:creationId xmlns:a16="http://schemas.microsoft.com/office/drawing/2014/main" id="{6EBF8D61-EBB7-237B-B523-A37A985EB3E8}"/>
                </a:ext>
              </a:extLst>
            </p:cNvPr>
            <p:cNvSpPr/>
            <p:nvPr/>
          </p:nvSpPr>
          <p:spPr>
            <a:xfrm>
              <a:off x="-491488" y="-2567978"/>
              <a:ext cx="1034464" cy="455459"/>
            </a:xfrm>
            <a:custGeom>
              <a:avLst/>
              <a:gdLst/>
              <a:ahLst/>
              <a:cxnLst/>
              <a:rect l="l" t="t" r="r" b="b"/>
              <a:pathLst>
                <a:path w="1683" h="741" fill="none" extrusionOk="0">
                  <a:moveTo>
                    <a:pt x="879" y="737"/>
                  </a:moveTo>
                  <a:lnTo>
                    <a:pt x="1683" y="624"/>
                  </a:lnTo>
                  <a:lnTo>
                    <a:pt x="1434" y="0"/>
                  </a:lnTo>
                  <a:lnTo>
                    <a:pt x="121" y="49"/>
                  </a:lnTo>
                  <a:lnTo>
                    <a:pt x="0" y="720"/>
                  </a:lnTo>
                  <a:lnTo>
                    <a:pt x="742" y="741"/>
                  </a:lnTo>
                  <a:lnTo>
                    <a:pt x="792" y="5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303;p47">
              <a:extLst>
                <a:ext uri="{FF2B5EF4-FFF2-40B4-BE49-F238E27FC236}">
                  <a16:creationId xmlns:a16="http://schemas.microsoft.com/office/drawing/2014/main" id="{0D6A7A2F-D52A-6E67-12C5-1FF585CBFC3F}"/>
                </a:ext>
              </a:extLst>
            </p:cNvPr>
            <p:cNvSpPr/>
            <p:nvPr/>
          </p:nvSpPr>
          <p:spPr>
            <a:xfrm rot="605404">
              <a:off x="-642671" y="-3347971"/>
              <a:ext cx="516309" cy="606664"/>
            </a:xfrm>
            <a:custGeom>
              <a:avLst/>
              <a:gdLst/>
              <a:ahLst/>
              <a:cxnLst/>
              <a:rect l="l" t="t" r="r" b="b"/>
              <a:pathLst>
                <a:path w="840" h="987" extrusionOk="0">
                  <a:moveTo>
                    <a:pt x="547" y="987"/>
                  </a:moveTo>
                  <a:lnTo>
                    <a:pt x="547" y="987"/>
                  </a:lnTo>
                  <a:cubicBezTo>
                    <a:pt x="0" y="712"/>
                    <a:pt x="0" y="712"/>
                    <a:pt x="0" y="712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371" y="12"/>
                    <a:pt x="575" y="-48"/>
                    <a:pt x="736" y="40"/>
                  </a:cubicBezTo>
                  <a:cubicBezTo>
                    <a:pt x="840" y="126"/>
                    <a:pt x="840" y="126"/>
                    <a:pt x="840" y="126"/>
                  </a:cubicBezTo>
                  <a:lnTo>
                    <a:pt x="547" y="98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304;p47">
              <a:extLst>
                <a:ext uri="{FF2B5EF4-FFF2-40B4-BE49-F238E27FC236}">
                  <a16:creationId xmlns:a16="http://schemas.microsoft.com/office/drawing/2014/main" id="{36C7F5EB-B883-7F31-D90E-F98882F678FB}"/>
                </a:ext>
              </a:extLst>
            </p:cNvPr>
            <p:cNvSpPr/>
            <p:nvPr/>
          </p:nvSpPr>
          <p:spPr>
            <a:xfrm>
              <a:off x="132386" y="-2528026"/>
              <a:ext cx="150590" cy="128463"/>
            </a:xfrm>
            <a:custGeom>
              <a:avLst/>
              <a:gdLst/>
              <a:ahLst/>
              <a:cxnLst/>
              <a:rect l="l" t="t" r="r" b="b"/>
              <a:pathLst>
                <a:path w="245" h="209" extrusionOk="0">
                  <a:moveTo>
                    <a:pt x="231" y="209"/>
                  </a:moveTo>
                  <a:lnTo>
                    <a:pt x="231" y="209"/>
                  </a:lnTo>
                  <a:cubicBezTo>
                    <a:pt x="163" y="209"/>
                    <a:pt x="103" y="175"/>
                    <a:pt x="55" y="110"/>
                  </a:cubicBezTo>
                  <a:cubicBezTo>
                    <a:pt x="18" y="60"/>
                    <a:pt x="1" y="10"/>
                    <a:pt x="0" y="7"/>
                  </a:cubicBezTo>
                  <a:cubicBezTo>
                    <a:pt x="-1" y="4"/>
                    <a:pt x="1" y="1"/>
                    <a:pt x="4" y="0"/>
                  </a:cubicBezTo>
                  <a:cubicBezTo>
                    <a:pt x="7" y="-1"/>
                    <a:pt x="10" y="1"/>
                    <a:pt x="11" y="4"/>
                  </a:cubicBezTo>
                  <a:cubicBezTo>
                    <a:pt x="12" y="6"/>
                    <a:pt x="78" y="204"/>
                    <a:pt x="239" y="197"/>
                  </a:cubicBezTo>
                  <a:cubicBezTo>
                    <a:pt x="242" y="197"/>
                    <a:pt x="245" y="199"/>
                    <a:pt x="245" y="203"/>
                  </a:cubicBezTo>
                  <a:cubicBezTo>
                    <a:pt x="245" y="206"/>
                    <a:pt x="243" y="209"/>
                    <a:pt x="239" y="209"/>
                  </a:cubicBezTo>
                  <a:cubicBezTo>
                    <a:pt x="236" y="209"/>
                    <a:pt x="234" y="209"/>
                    <a:pt x="231" y="2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30225" rIns="90000" bIns="30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305;p47">
              <a:extLst>
                <a:ext uri="{FF2B5EF4-FFF2-40B4-BE49-F238E27FC236}">
                  <a16:creationId xmlns:a16="http://schemas.microsoft.com/office/drawing/2014/main" id="{2616136E-3D8E-A16D-6F89-5D1E3120F1A5}"/>
                </a:ext>
              </a:extLst>
            </p:cNvPr>
            <p:cNvSpPr/>
            <p:nvPr/>
          </p:nvSpPr>
          <p:spPr>
            <a:xfrm>
              <a:off x="-388226" y="-2521879"/>
              <a:ext cx="148747" cy="129692"/>
            </a:xfrm>
            <a:custGeom>
              <a:avLst/>
              <a:gdLst/>
              <a:ahLst/>
              <a:cxnLst/>
              <a:rect l="l" t="t" r="r" b="b"/>
              <a:pathLst>
                <a:path w="242" h="211" extrusionOk="0">
                  <a:moveTo>
                    <a:pt x="6" y="211"/>
                  </a:moveTo>
                  <a:lnTo>
                    <a:pt x="6" y="211"/>
                  </a:lnTo>
                  <a:cubicBezTo>
                    <a:pt x="3" y="211"/>
                    <a:pt x="1" y="209"/>
                    <a:pt x="0" y="206"/>
                  </a:cubicBezTo>
                  <a:cubicBezTo>
                    <a:pt x="0" y="203"/>
                    <a:pt x="2" y="200"/>
                    <a:pt x="5" y="200"/>
                  </a:cubicBezTo>
                  <a:cubicBezTo>
                    <a:pt x="7" y="200"/>
                    <a:pt x="212" y="165"/>
                    <a:pt x="231" y="5"/>
                  </a:cubicBezTo>
                  <a:cubicBezTo>
                    <a:pt x="231" y="2"/>
                    <a:pt x="234" y="-1"/>
                    <a:pt x="237" y="0"/>
                  </a:cubicBezTo>
                  <a:cubicBezTo>
                    <a:pt x="241" y="0"/>
                    <a:pt x="242" y="3"/>
                    <a:pt x="242" y="6"/>
                  </a:cubicBezTo>
                  <a:cubicBezTo>
                    <a:pt x="235" y="77"/>
                    <a:pt x="191" y="135"/>
                    <a:pt x="117" y="174"/>
                  </a:cubicBezTo>
                  <a:cubicBezTo>
                    <a:pt x="62" y="202"/>
                    <a:pt x="9" y="211"/>
                    <a:pt x="7" y="211"/>
                  </a:cubicBezTo>
                  <a:lnTo>
                    <a:pt x="6" y="2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30950" rIns="90000" bIns="309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306;p47">
              <a:extLst>
                <a:ext uri="{FF2B5EF4-FFF2-40B4-BE49-F238E27FC236}">
                  <a16:creationId xmlns:a16="http://schemas.microsoft.com/office/drawing/2014/main" id="{C5010310-729D-1490-DCF0-83A77EE6AE9F}"/>
                </a:ext>
              </a:extLst>
            </p:cNvPr>
            <p:cNvSpPr/>
            <p:nvPr/>
          </p:nvSpPr>
          <p:spPr>
            <a:xfrm>
              <a:off x="-7141" y="-2512045"/>
              <a:ext cx="9220" cy="237871"/>
            </a:xfrm>
            <a:custGeom>
              <a:avLst/>
              <a:gdLst/>
              <a:ahLst/>
              <a:cxnLst/>
              <a:rect l="l" t="t" r="r" b="b"/>
              <a:pathLst>
                <a:path w="15" h="387" extrusionOk="0">
                  <a:moveTo>
                    <a:pt x="0" y="0"/>
                  </a:moveTo>
                  <a:lnTo>
                    <a:pt x="15" y="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31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" name="Google Shape;1307;p47">
              <a:extLst>
                <a:ext uri="{FF2B5EF4-FFF2-40B4-BE49-F238E27FC236}">
                  <a16:creationId xmlns:a16="http://schemas.microsoft.com/office/drawing/2014/main" id="{5CB6D0D0-6F51-E4AB-F4F4-70578EBEED78}"/>
                </a:ext>
              </a:extLst>
            </p:cNvPr>
            <p:cNvCxnSpPr/>
            <p:nvPr/>
          </p:nvCxnSpPr>
          <p:spPr>
            <a:xfrm>
              <a:off x="-7141" y="-2512045"/>
              <a:ext cx="9300" cy="23760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37" name="Google Shape;1308;p47">
              <a:extLst>
                <a:ext uri="{FF2B5EF4-FFF2-40B4-BE49-F238E27FC236}">
                  <a16:creationId xmlns:a16="http://schemas.microsoft.com/office/drawing/2014/main" id="{7370D53A-DA10-E983-7192-DE5567AB3B15}"/>
                </a:ext>
              </a:extLst>
            </p:cNvPr>
            <p:cNvSpPr/>
            <p:nvPr/>
          </p:nvSpPr>
          <p:spPr>
            <a:xfrm>
              <a:off x="-10214" y="-2515733"/>
              <a:ext cx="15981" cy="245247"/>
            </a:xfrm>
            <a:custGeom>
              <a:avLst/>
              <a:gdLst/>
              <a:ahLst/>
              <a:cxnLst/>
              <a:rect l="l" t="t" r="r" b="b"/>
              <a:pathLst>
                <a:path w="26" h="399" extrusionOk="0">
                  <a:moveTo>
                    <a:pt x="20" y="399"/>
                  </a:moveTo>
                  <a:lnTo>
                    <a:pt x="20" y="399"/>
                  </a:lnTo>
                  <a:cubicBezTo>
                    <a:pt x="17" y="399"/>
                    <a:pt x="14" y="396"/>
                    <a:pt x="14" y="39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1"/>
                    <a:pt x="5" y="0"/>
                  </a:cubicBezTo>
                  <a:cubicBezTo>
                    <a:pt x="9" y="0"/>
                    <a:pt x="11" y="3"/>
                    <a:pt x="11" y="6"/>
                  </a:cubicBezTo>
                  <a:cubicBezTo>
                    <a:pt x="26" y="393"/>
                    <a:pt x="26" y="393"/>
                    <a:pt x="26" y="393"/>
                  </a:cubicBezTo>
                  <a:cubicBezTo>
                    <a:pt x="26" y="396"/>
                    <a:pt x="24" y="399"/>
                    <a:pt x="20" y="3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309;p47">
              <a:extLst>
                <a:ext uri="{FF2B5EF4-FFF2-40B4-BE49-F238E27FC236}">
                  <a16:creationId xmlns:a16="http://schemas.microsoft.com/office/drawing/2014/main" id="{4D5F69B8-DD8D-6873-4695-4756B2A7EC07}"/>
                </a:ext>
              </a:extLst>
            </p:cNvPr>
            <p:cNvSpPr/>
            <p:nvPr/>
          </p:nvSpPr>
          <p:spPr>
            <a:xfrm>
              <a:off x="-95651" y="-2521265"/>
              <a:ext cx="43026" cy="43026"/>
            </a:xfrm>
            <a:custGeom>
              <a:avLst/>
              <a:gdLst/>
              <a:ahLst/>
              <a:cxnLst/>
              <a:rect l="l" t="t" r="r" b="b"/>
              <a:pathLst>
                <a:path w="70" h="70" extrusionOk="0">
                  <a:moveTo>
                    <a:pt x="36" y="70"/>
                  </a:moveTo>
                  <a:lnTo>
                    <a:pt x="36" y="70"/>
                  </a:lnTo>
                  <a:cubicBezTo>
                    <a:pt x="16" y="70"/>
                    <a:pt x="0" y="54"/>
                    <a:pt x="0" y="35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4" y="0"/>
                    <a:pt x="70" y="16"/>
                    <a:pt x="70" y="35"/>
                  </a:cubicBezTo>
                  <a:cubicBezTo>
                    <a:pt x="70" y="54"/>
                    <a:pt x="54" y="70"/>
                    <a:pt x="36" y="70"/>
                  </a:cubicBezTo>
                  <a:moveTo>
                    <a:pt x="36" y="12"/>
                  </a:moveTo>
                  <a:lnTo>
                    <a:pt x="36" y="12"/>
                  </a:lnTo>
                  <a:cubicBezTo>
                    <a:pt x="23" y="12"/>
                    <a:pt x="12" y="23"/>
                    <a:pt x="12" y="35"/>
                  </a:cubicBezTo>
                  <a:cubicBezTo>
                    <a:pt x="12" y="48"/>
                    <a:pt x="23" y="58"/>
                    <a:pt x="36" y="58"/>
                  </a:cubicBezTo>
                  <a:cubicBezTo>
                    <a:pt x="48" y="58"/>
                    <a:pt x="58" y="48"/>
                    <a:pt x="58" y="35"/>
                  </a:cubicBezTo>
                  <a:cubicBezTo>
                    <a:pt x="58" y="23"/>
                    <a:pt x="48" y="12"/>
                    <a:pt x="36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310;p47">
              <a:extLst>
                <a:ext uri="{FF2B5EF4-FFF2-40B4-BE49-F238E27FC236}">
                  <a16:creationId xmlns:a16="http://schemas.microsoft.com/office/drawing/2014/main" id="{05F0209E-AB87-52D7-92F4-00D0495A9E78}"/>
                </a:ext>
              </a:extLst>
            </p:cNvPr>
            <p:cNvSpPr/>
            <p:nvPr/>
          </p:nvSpPr>
          <p:spPr>
            <a:xfrm>
              <a:off x="316167" y="-2526796"/>
              <a:ext cx="132765" cy="308557"/>
            </a:xfrm>
            <a:custGeom>
              <a:avLst/>
              <a:gdLst/>
              <a:ahLst/>
              <a:cxnLst/>
              <a:rect l="l" t="t" r="r" b="b"/>
              <a:pathLst>
                <a:path w="216" h="502" extrusionOk="0">
                  <a:moveTo>
                    <a:pt x="0" y="0"/>
                  </a:moveTo>
                  <a:lnTo>
                    <a:pt x="216" y="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315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" name="Google Shape;1311;p47">
              <a:extLst>
                <a:ext uri="{FF2B5EF4-FFF2-40B4-BE49-F238E27FC236}">
                  <a16:creationId xmlns:a16="http://schemas.microsoft.com/office/drawing/2014/main" id="{3CA2A6E4-9729-E413-141C-07350988E406}"/>
                </a:ext>
              </a:extLst>
            </p:cNvPr>
            <p:cNvCxnSpPr/>
            <p:nvPr/>
          </p:nvCxnSpPr>
          <p:spPr>
            <a:xfrm>
              <a:off x="316167" y="-2526796"/>
              <a:ext cx="132600" cy="30840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41" name="Google Shape;1312;p47">
              <a:extLst>
                <a:ext uri="{FF2B5EF4-FFF2-40B4-BE49-F238E27FC236}">
                  <a16:creationId xmlns:a16="http://schemas.microsoft.com/office/drawing/2014/main" id="{F34AB028-1376-9C76-3B1B-18AAED215F44}"/>
                </a:ext>
              </a:extLst>
            </p:cNvPr>
            <p:cNvSpPr/>
            <p:nvPr/>
          </p:nvSpPr>
          <p:spPr>
            <a:xfrm>
              <a:off x="311865" y="-2530484"/>
              <a:ext cx="23357" cy="44870"/>
            </a:xfrm>
            <a:custGeom>
              <a:avLst/>
              <a:gdLst/>
              <a:ahLst/>
              <a:cxnLst/>
              <a:rect l="l" t="t" r="r" b="b"/>
              <a:pathLst>
                <a:path w="38" h="73" extrusionOk="0">
                  <a:moveTo>
                    <a:pt x="33" y="73"/>
                  </a:moveTo>
                  <a:lnTo>
                    <a:pt x="33" y="73"/>
                  </a:lnTo>
                  <a:cubicBezTo>
                    <a:pt x="30" y="73"/>
                    <a:pt x="29" y="71"/>
                    <a:pt x="27" y="6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2"/>
                    <a:pt x="5" y="0"/>
                  </a:cubicBezTo>
                  <a:cubicBezTo>
                    <a:pt x="8" y="-1"/>
                    <a:pt x="11" y="0"/>
                    <a:pt x="12" y="3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9" y="67"/>
                    <a:pt x="38" y="71"/>
                    <a:pt x="35" y="72"/>
                  </a:cubicBezTo>
                  <a:cubicBezTo>
                    <a:pt x="34" y="73"/>
                    <a:pt x="33" y="73"/>
                    <a:pt x="33" y="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313;p47">
              <a:extLst>
                <a:ext uri="{FF2B5EF4-FFF2-40B4-BE49-F238E27FC236}">
                  <a16:creationId xmlns:a16="http://schemas.microsoft.com/office/drawing/2014/main" id="{24A4A722-FFD2-0D59-65B9-31387E2E2298}"/>
                </a:ext>
              </a:extLst>
            </p:cNvPr>
            <p:cNvSpPr/>
            <p:nvPr/>
          </p:nvSpPr>
          <p:spPr>
            <a:xfrm>
              <a:off x="361652" y="-2414929"/>
              <a:ext cx="40567" cy="84822"/>
            </a:xfrm>
            <a:custGeom>
              <a:avLst/>
              <a:gdLst/>
              <a:ahLst/>
              <a:cxnLst/>
              <a:rect l="l" t="t" r="r" b="b"/>
              <a:pathLst>
                <a:path w="66" h="138" extrusionOk="0">
                  <a:moveTo>
                    <a:pt x="60" y="138"/>
                  </a:moveTo>
                  <a:lnTo>
                    <a:pt x="60" y="138"/>
                  </a:lnTo>
                  <a:cubicBezTo>
                    <a:pt x="58" y="138"/>
                    <a:pt x="56" y="137"/>
                    <a:pt x="55" y="13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1" y="2"/>
                    <a:pt x="4" y="0"/>
                  </a:cubicBezTo>
                  <a:cubicBezTo>
                    <a:pt x="7" y="-1"/>
                    <a:pt x="10" y="1"/>
                    <a:pt x="12" y="4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67" y="133"/>
                    <a:pt x="66" y="136"/>
                    <a:pt x="63" y="138"/>
                  </a:cubicBezTo>
                  <a:cubicBezTo>
                    <a:pt x="62" y="138"/>
                    <a:pt x="61" y="138"/>
                    <a:pt x="60" y="1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675" rIns="90000" bIns="46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314;p47">
              <a:extLst>
                <a:ext uri="{FF2B5EF4-FFF2-40B4-BE49-F238E27FC236}">
                  <a16:creationId xmlns:a16="http://schemas.microsoft.com/office/drawing/2014/main" id="{A49533DA-5D6E-74E7-B2ED-746B88137EB9}"/>
                </a:ext>
              </a:extLst>
            </p:cNvPr>
            <p:cNvSpPr/>
            <p:nvPr/>
          </p:nvSpPr>
          <p:spPr>
            <a:xfrm>
              <a:off x="428649" y="-2258807"/>
              <a:ext cx="23357" cy="44255"/>
            </a:xfrm>
            <a:custGeom>
              <a:avLst/>
              <a:gdLst/>
              <a:ahLst/>
              <a:cxnLst/>
              <a:rect l="l" t="t" r="r" b="b"/>
              <a:pathLst>
                <a:path w="38" h="72" extrusionOk="0">
                  <a:moveTo>
                    <a:pt x="33" y="72"/>
                  </a:moveTo>
                  <a:lnTo>
                    <a:pt x="33" y="72"/>
                  </a:lnTo>
                  <a:cubicBezTo>
                    <a:pt x="30" y="72"/>
                    <a:pt x="28" y="71"/>
                    <a:pt x="27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1"/>
                    <a:pt x="4" y="0"/>
                  </a:cubicBezTo>
                  <a:cubicBezTo>
                    <a:pt x="7" y="-1"/>
                    <a:pt x="10" y="0"/>
                    <a:pt x="11" y="3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9" y="67"/>
                    <a:pt x="38" y="70"/>
                    <a:pt x="35" y="72"/>
                  </a:cubicBezTo>
                  <a:cubicBezTo>
                    <a:pt x="34" y="72"/>
                    <a:pt x="33" y="72"/>
                    <a:pt x="33" y="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315;p47">
              <a:extLst>
                <a:ext uri="{FF2B5EF4-FFF2-40B4-BE49-F238E27FC236}">
                  <a16:creationId xmlns:a16="http://schemas.microsoft.com/office/drawing/2014/main" id="{A974A085-D9CC-E17E-820D-69AB731571A8}"/>
                </a:ext>
              </a:extLst>
            </p:cNvPr>
            <p:cNvSpPr/>
            <p:nvPr/>
          </p:nvSpPr>
          <p:spPr>
            <a:xfrm>
              <a:off x="120707" y="-3597524"/>
              <a:ext cx="714229" cy="494183"/>
            </a:xfrm>
            <a:custGeom>
              <a:avLst/>
              <a:gdLst/>
              <a:ahLst/>
              <a:cxnLst/>
              <a:rect l="l" t="t" r="r" b="b"/>
              <a:pathLst>
                <a:path w="1162" h="804" extrusionOk="0">
                  <a:moveTo>
                    <a:pt x="0" y="618"/>
                  </a:moveTo>
                  <a:lnTo>
                    <a:pt x="0" y="618"/>
                  </a:lnTo>
                  <a:cubicBezTo>
                    <a:pt x="69" y="0"/>
                    <a:pt x="69" y="0"/>
                    <a:pt x="69" y="0"/>
                  </a:cubicBezTo>
                  <a:cubicBezTo>
                    <a:pt x="804" y="122"/>
                    <a:pt x="804" y="122"/>
                    <a:pt x="804" y="122"/>
                  </a:cubicBezTo>
                  <a:cubicBezTo>
                    <a:pt x="1029" y="159"/>
                    <a:pt x="1189" y="341"/>
                    <a:pt x="1159" y="526"/>
                  </a:cubicBezTo>
                  <a:cubicBezTo>
                    <a:pt x="1114" y="804"/>
                    <a:pt x="1114" y="804"/>
                    <a:pt x="1114" y="804"/>
                  </a:cubicBezTo>
                  <a:cubicBezTo>
                    <a:pt x="0" y="618"/>
                    <a:pt x="0" y="618"/>
                    <a:pt x="0" y="6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316;p47">
              <a:extLst>
                <a:ext uri="{FF2B5EF4-FFF2-40B4-BE49-F238E27FC236}">
                  <a16:creationId xmlns:a16="http://schemas.microsoft.com/office/drawing/2014/main" id="{1717776F-3D9E-0701-DA5F-7CF642386269}"/>
                </a:ext>
              </a:extLst>
            </p:cNvPr>
            <p:cNvSpPr/>
            <p:nvPr/>
          </p:nvSpPr>
          <p:spPr>
            <a:xfrm>
              <a:off x="429878" y="-3558186"/>
              <a:ext cx="913377" cy="1013566"/>
            </a:xfrm>
            <a:custGeom>
              <a:avLst/>
              <a:gdLst/>
              <a:ahLst/>
              <a:cxnLst/>
              <a:rect l="l" t="t" r="r" b="b"/>
              <a:pathLst>
                <a:path w="1486" h="1649" extrusionOk="0">
                  <a:moveTo>
                    <a:pt x="58" y="1649"/>
                  </a:moveTo>
                  <a:lnTo>
                    <a:pt x="58" y="1649"/>
                  </a:lnTo>
                  <a:cubicBezTo>
                    <a:pt x="1399" y="1624"/>
                    <a:pt x="1399" y="1624"/>
                    <a:pt x="1399" y="1624"/>
                  </a:cubicBezTo>
                  <a:cubicBezTo>
                    <a:pt x="1560" y="1607"/>
                    <a:pt x="1451" y="1471"/>
                    <a:pt x="1433" y="1306"/>
                  </a:cubicBezTo>
                  <a:cubicBezTo>
                    <a:pt x="1324" y="268"/>
                    <a:pt x="1324" y="268"/>
                    <a:pt x="1324" y="268"/>
                  </a:cubicBezTo>
                  <a:cubicBezTo>
                    <a:pt x="1307" y="104"/>
                    <a:pt x="1161" y="-16"/>
                    <a:pt x="999" y="1"/>
                  </a:cubicBezTo>
                  <a:cubicBezTo>
                    <a:pt x="366" y="55"/>
                    <a:pt x="366" y="55"/>
                    <a:pt x="366" y="55"/>
                  </a:cubicBezTo>
                  <a:cubicBezTo>
                    <a:pt x="205" y="73"/>
                    <a:pt x="-15" y="244"/>
                    <a:pt x="1" y="409"/>
                  </a:cubicBezTo>
                  <a:cubicBezTo>
                    <a:pt x="58" y="1649"/>
                    <a:pt x="58" y="1649"/>
                    <a:pt x="58" y="1649"/>
                  </a:cubicBezTo>
                  <a:close/>
                </a:path>
              </a:pathLst>
            </a:custGeom>
            <a:solidFill>
              <a:srgbClr val="BD81F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317;p47">
              <a:extLst>
                <a:ext uri="{FF2B5EF4-FFF2-40B4-BE49-F238E27FC236}">
                  <a16:creationId xmlns:a16="http://schemas.microsoft.com/office/drawing/2014/main" id="{FDA2BECF-9A52-BEA9-4F82-0324B78E65D1}"/>
                </a:ext>
              </a:extLst>
            </p:cNvPr>
            <p:cNvSpPr/>
            <p:nvPr/>
          </p:nvSpPr>
          <p:spPr>
            <a:xfrm>
              <a:off x="-387612" y="-2567978"/>
              <a:ext cx="764016" cy="40567"/>
            </a:xfrm>
            <a:custGeom>
              <a:avLst/>
              <a:gdLst/>
              <a:ahLst/>
              <a:cxnLst/>
              <a:rect l="l" t="t" r="r" b="b"/>
              <a:pathLst>
                <a:path w="1243" h="66" extrusionOk="0">
                  <a:moveTo>
                    <a:pt x="0" y="66"/>
                  </a:moveTo>
                  <a:lnTo>
                    <a:pt x="1243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E08ACF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" name="Google Shape;1318;p47">
              <a:extLst>
                <a:ext uri="{FF2B5EF4-FFF2-40B4-BE49-F238E27FC236}">
                  <a16:creationId xmlns:a16="http://schemas.microsoft.com/office/drawing/2014/main" id="{1EE6CFEC-0085-7248-D1C3-BA29B3E2397F}"/>
                </a:ext>
              </a:extLst>
            </p:cNvPr>
            <p:cNvCxnSpPr/>
            <p:nvPr/>
          </p:nvCxnSpPr>
          <p:spPr>
            <a:xfrm rot="10800000" flipH="1">
              <a:off x="-387612" y="-2567911"/>
              <a:ext cx="764100" cy="4050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48" name="Google Shape;1319;p47">
              <a:extLst>
                <a:ext uri="{FF2B5EF4-FFF2-40B4-BE49-F238E27FC236}">
                  <a16:creationId xmlns:a16="http://schemas.microsoft.com/office/drawing/2014/main" id="{6C1D15D5-BFE2-15C6-E7E5-C17EBC70D2E4}"/>
                </a:ext>
              </a:extLst>
            </p:cNvPr>
            <p:cNvSpPr/>
            <p:nvPr/>
          </p:nvSpPr>
          <p:spPr>
            <a:xfrm>
              <a:off x="-584301" y="-2982238"/>
              <a:ext cx="25201" cy="25201"/>
            </a:xfrm>
            <a:custGeom>
              <a:avLst/>
              <a:gdLst/>
              <a:ahLst/>
              <a:cxnLst/>
              <a:rect l="l" t="t" r="r" b="b"/>
              <a:pathLst>
                <a:path w="41" h="41" extrusionOk="0">
                  <a:moveTo>
                    <a:pt x="0" y="20"/>
                  </a:moveTo>
                  <a:lnTo>
                    <a:pt x="0" y="20"/>
                  </a:lnTo>
                  <a:cubicBezTo>
                    <a:pt x="0" y="32"/>
                    <a:pt x="9" y="41"/>
                    <a:pt x="20" y="41"/>
                  </a:cubicBezTo>
                  <a:cubicBezTo>
                    <a:pt x="31" y="41"/>
                    <a:pt x="41" y="32"/>
                    <a:pt x="41" y="20"/>
                  </a:cubicBezTo>
                  <a:cubicBezTo>
                    <a:pt x="41" y="10"/>
                    <a:pt x="31" y="0"/>
                    <a:pt x="20" y="0"/>
                  </a:cubicBezTo>
                  <a:cubicBezTo>
                    <a:pt x="9" y="0"/>
                    <a:pt x="0" y="10"/>
                    <a:pt x="0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320;p47">
              <a:extLst>
                <a:ext uri="{FF2B5EF4-FFF2-40B4-BE49-F238E27FC236}">
                  <a16:creationId xmlns:a16="http://schemas.microsoft.com/office/drawing/2014/main" id="{A647E248-4100-4057-28FE-3C14D367C7A2}"/>
                </a:ext>
              </a:extLst>
            </p:cNvPr>
            <p:cNvSpPr/>
            <p:nvPr/>
          </p:nvSpPr>
          <p:spPr>
            <a:xfrm rot="605404">
              <a:off x="-511819" y="-3143610"/>
              <a:ext cx="126004" cy="341748"/>
            </a:xfrm>
            <a:custGeom>
              <a:avLst/>
              <a:gdLst/>
              <a:ahLst/>
              <a:cxnLst/>
              <a:rect l="l" t="t" r="r" b="b"/>
              <a:pathLst>
                <a:path w="205" h="556" extrusionOk="0">
                  <a:moveTo>
                    <a:pt x="0" y="478"/>
                  </a:moveTo>
                  <a:lnTo>
                    <a:pt x="205" y="0"/>
                  </a:lnTo>
                  <a:lnTo>
                    <a:pt x="146" y="556"/>
                  </a:lnTo>
                  <a:lnTo>
                    <a:pt x="0" y="4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321;p47">
              <a:extLst>
                <a:ext uri="{FF2B5EF4-FFF2-40B4-BE49-F238E27FC236}">
                  <a16:creationId xmlns:a16="http://schemas.microsoft.com/office/drawing/2014/main" id="{88B6058E-E42F-12DB-6A91-B65BC91B46CC}"/>
                </a:ext>
              </a:extLst>
            </p:cNvPr>
            <p:cNvSpPr/>
            <p:nvPr/>
          </p:nvSpPr>
          <p:spPr>
            <a:xfrm>
              <a:off x="-370402" y="-3871959"/>
              <a:ext cx="574702" cy="588839"/>
            </a:xfrm>
            <a:custGeom>
              <a:avLst/>
              <a:gdLst/>
              <a:ahLst/>
              <a:cxnLst/>
              <a:rect l="l" t="t" r="r" b="b"/>
              <a:pathLst>
                <a:path w="935" h="958" extrusionOk="0">
                  <a:moveTo>
                    <a:pt x="266" y="956"/>
                  </a:moveTo>
                  <a:lnTo>
                    <a:pt x="266" y="956"/>
                  </a:lnTo>
                  <a:cubicBezTo>
                    <a:pt x="768" y="884"/>
                    <a:pt x="768" y="884"/>
                    <a:pt x="768" y="884"/>
                  </a:cubicBezTo>
                  <a:cubicBezTo>
                    <a:pt x="874" y="869"/>
                    <a:pt x="949" y="769"/>
                    <a:pt x="933" y="663"/>
                  </a:cubicBezTo>
                  <a:cubicBezTo>
                    <a:pt x="894" y="385"/>
                    <a:pt x="894" y="385"/>
                    <a:pt x="894" y="385"/>
                  </a:cubicBezTo>
                  <a:cubicBezTo>
                    <a:pt x="860" y="141"/>
                    <a:pt x="631" y="-31"/>
                    <a:pt x="386" y="4"/>
                  </a:cubicBezTo>
                  <a:cubicBezTo>
                    <a:pt x="142" y="39"/>
                    <a:pt x="-30" y="268"/>
                    <a:pt x="4" y="512"/>
                  </a:cubicBezTo>
                  <a:cubicBezTo>
                    <a:pt x="45" y="790"/>
                    <a:pt x="45" y="790"/>
                    <a:pt x="45" y="790"/>
                  </a:cubicBezTo>
                  <a:cubicBezTo>
                    <a:pt x="59" y="896"/>
                    <a:pt x="159" y="971"/>
                    <a:pt x="266" y="956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" name="Google Shape;1322;p47">
              <a:extLst>
                <a:ext uri="{FF2B5EF4-FFF2-40B4-BE49-F238E27FC236}">
                  <a16:creationId xmlns:a16="http://schemas.microsoft.com/office/drawing/2014/main" id="{2DCD54C0-9360-FBC8-26EA-152E1C7B88A1}"/>
                </a:ext>
              </a:extLst>
            </p:cNvPr>
            <p:cNvGrpSpPr/>
            <p:nvPr/>
          </p:nvGrpSpPr>
          <p:grpSpPr>
            <a:xfrm>
              <a:off x="-454609" y="-3388542"/>
              <a:ext cx="885103" cy="861132"/>
              <a:chOff x="-454609" y="-3388542"/>
              <a:chExt cx="885103" cy="861132"/>
            </a:xfrm>
          </p:grpSpPr>
          <p:sp>
            <p:nvSpPr>
              <p:cNvPr id="1377" name="Google Shape;1323;p47">
                <a:extLst>
                  <a:ext uri="{FF2B5EF4-FFF2-40B4-BE49-F238E27FC236}">
                    <a16:creationId xmlns:a16="http://schemas.microsoft.com/office/drawing/2014/main" id="{C9ECF855-29B1-E883-A50C-FBC8A7B95B65}"/>
                  </a:ext>
                </a:extLst>
              </p:cNvPr>
              <p:cNvSpPr/>
              <p:nvPr/>
            </p:nvSpPr>
            <p:spPr>
              <a:xfrm>
                <a:off x="-454609" y="-3388542"/>
                <a:ext cx="885103" cy="861132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401" extrusionOk="0">
                    <a:moveTo>
                      <a:pt x="1435" y="1337"/>
                    </a:moveTo>
                    <a:lnTo>
                      <a:pt x="1435" y="1337"/>
                    </a:lnTo>
                    <a:cubicBezTo>
                      <a:pt x="1295" y="458"/>
                      <a:pt x="1295" y="458"/>
                      <a:pt x="1295" y="458"/>
                    </a:cubicBezTo>
                    <a:cubicBezTo>
                      <a:pt x="1440" y="442"/>
                      <a:pt x="1440" y="442"/>
                      <a:pt x="1440" y="442"/>
                    </a:cubicBezTo>
                    <a:cubicBezTo>
                      <a:pt x="1424" y="285"/>
                      <a:pt x="1424" y="285"/>
                      <a:pt x="1424" y="285"/>
                    </a:cubicBezTo>
                    <a:cubicBezTo>
                      <a:pt x="1406" y="113"/>
                      <a:pt x="1268" y="-15"/>
                      <a:pt x="1115" y="1"/>
                    </a:cubicBezTo>
                    <a:cubicBezTo>
                      <a:pt x="340" y="86"/>
                      <a:pt x="340" y="86"/>
                      <a:pt x="340" y="86"/>
                    </a:cubicBezTo>
                    <a:cubicBezTo>
                      <a:pt x="188" y="102"/>
                      <a:pt x="79" y="256"/>
                      <a:pt x="98" y="428"/>
                    </a:cubicBezTo>
                    <a:cubicBezTo>
                      <a:pt x="0" y="1401"/>
                      <a:pt x="0" y="1401"/>
                      <a:pt x="0" y="1401"/>
                    </a:cubicBezTo>
                    <a:lnTo>
                      <a:pt x="1435" y="133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24;p47">
                <a:extLst>
                  <a:ext uri="{FF2B5EF4-FFF2-40B4-BE49-F238E27FC236}">
                    <a16:creationId xmlns:a16="http://schemas.microsoft.com/office/drawing/2014/main" id="{777696A8-0CF7-5687-1D6A-A40AC3E3786B}"/>
                  </a:ext>
                </a:extLst>
              </p:cNvPr>
              <p:cNvSpPr/>
              <p:nvPr/>
            </p:nvSpPr>
            <p:spPr>
              <a:xfrm>
                <a:off x="-2838" y="-3089205"/>
                <a:ext cx="90354" cy="8974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46" extrusionOk="0">
                    <a:moveTo>
                      <a:pt x="74" y="146"/>
                    </a:moveTo>
                    <a:lnTo>
                      <a:pt x="74" y="146"/>
                    </a:lnTo>
                    <a:cubicBezTo>
                      <a:pt x="34" y="146"/>
                      <a:pt x="0" y="113"/>
                      <a:pt x="0" y="73"/>
                    </a:cubicBezTo>
                    <a:cubicBezTo>
                      <a:pt x="0" y="33"/>
                      <a:pt x="34" y="0"/>
                      <a:pt x="74" y="0"/>
                    </a:cubicBezTo>
                    <a:cubicBezTo>
                      <a:pt x="113" y="0"/>
                      <a:pt x="147" y="33"/>
                      <a:pt x="147" y="73"/>
                    </a:cubicBezTo>
                    <a:cubicBezTo>
                      <a:pt x="147" y="113"/>
                      <a:pt x="113" y="146"/>
                      <a:pt x="74" y="146"/>
                    </a:cubicBezTo>
                    <a:moveTo>
                      <a:pt x="74" y="12"/>
                    </a:moveTo>
                    <a:lnTo>
                      <a:pt x="74" y="12"/>
                    </a:lnTo>
                    <a:cubicBezTo>
                      <a:pt x="40" y="12"/>
                      <a:pt x="12" y="39"/>
                      <a:pt x="12" y="73"/>
                    </a:cubicBezTo>
                    <a:cubicBezTo>
                      <a:pt x="12" y="106"/>
                      <a:pt x="40" y="134"/>
                      <a:pt x="74" y="134"/>
                    </a:cubicBezTo>
                    <a:cubicBezTo>
                      <a:pt x="107" y="134"/>
                      <a:pt x="135" y="106"/>
                      <a:pt x="135" y="73"/>
                    </a:cubicBezTo>
                    <a:cubicBezTo>
                      <a:pt x="135" y="39"/>
                      <a:pt x="107" y="12"/>
                      <a:pt x="74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7550" rIns="90000" bIns="75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25;p47">
                <a:extLst>
                  <a:ext uri="{FF2B5EF4-FFF2-40B4-BE49-F238E27FC236}">
                    <a16:creationId xmlns:a16="http://schemas.microsoft.com/office/drawing/2014/main" id="{9EBF3E0C-F613-E72E-95FE-0E0374390E03}"/>
                  </a:ext>
                </a:extLst>
              </p:cNvPr>
              <p:cNvSpPr/>
              <p:nvPr/>
            </p:nvSpPr>
            <p:spPr>
              <a:xfrm>
                <a:off x="-350733" y="-2719183"/>
                <a:ext cx="89125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73" y="145"/>
                    </a:moveTo>
                    <a:lnTo>
                      <a:pt x="73" y="145"/>
                    </a:lnTo>
                    <a:cubicBezTo>
                      <a:pt x="32" y="145"/>
                      <a:pt x="0" y="113"/>
                      <a:pt x="0" y="73"/>
                    </a:cubicBezTo>
                    <a:cubicBezTo>
                      <a:pt x="0" y="33"/>
                      <a:pt x="32" y="0"/>
                      <a:pt x="73" y="0"/>
                    </a:cubicBezTo>
                    <a:cubicBezTo>
                      <a:pt x="113" y="0"/>
                      <a:pt x="145" y="33"/>
                      <a:pt x="145" y="73"/>
                    </a:cubicBezTo>
                    <a:cubicBezTo>
                      <a:pt x="145" y="113"/>
                      <a:pt x="113" y="145"/>
                      <a:pt x="73" y="145"/>
                    </a:cubicBezTo>
                    <a:moveTo>
                      <a:pt x="73" y="12"/>
                    </a:moveTo>
                    <a:lnTo>
                      <a:pt x="73" y="12"/>
                    </a:lnTo>
                    <a:cubicBezTo>
                      <a:pt x="39" y="12"/>
                      <a:pt x="12" y="39"/>
                      <a:pt x="12" y="73"/>
                    </a:cubicBezTo>
                    <a:cubicBezTo>
                      <a:pt x="12" y="107"/>
                      <a:pt x="39" y="134"/>
                      <a:pt x="73" y="134"/>
                    </a:cubicBezTo>
                    <a:cubicBezTo>
                      <a:pt x="106" y="134"/>
                      <a:pt x="133" y="107"/>
                      <a:pt x="133" y="73"/>
                    </a:cubicBezTo>
                    <a:cubicBezTo>
                      <a:pt x="133" y="39"/>
                      <a:pt x="106" y="12"/>
                      <a:pt x="73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7200" rIns="90000" bIns="7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26;p47">
                <a:extLst>
                  <a:ext uri="{FF2B5EF4-FFF2-40B4-BE49-F238E27FC236}">
                    <a16:creationId xmlns:a16="http://schemas.microsoft.com/office/drawing/2014/main" id="{20AFD83C-241B-1CF1-5F82-E1CAA0D5909D}"/>
                  </a:ext>
                </a:extLst>
              </p:cNvPr>
              <p:cNvSpPr/>
              <p:nvPr/>
            </p:nvSpPr>
            <p:spPr>
              <a:xfrm>
                <a:off x="-222885" y="-2979182"/>
                <a:ext cx="89125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73" y="145"/>
                    </a:moveTo>
                    <a:lnTo>
                      <a:pt x="73" y="145"/>
                    </a:lnTo>
                    <a:cubicBezTo>
                      <a:pt x="32" y="145"/>
                      <a:pt x="0" y="113"/>
                      <a:pt x="0" y="73"/>
                    </a:cubicBezTo>
                    <a:cubicBezTo>
                      <a:pt x="0" y="32"/>
                      <a:pt x="32" y="0"/>
                      <a:pt x="73" y="0"/>
                    </a:cubicBezTo>
                    <a:cubicBezTo>
                      <a:pt x="113" y="0"/>
                      <a:pt x="145" y="32"/>
                      <a:pt x="145" y="73"/>
                    </a:cubicBezTo>
                    <a:cubicBezTo>
                      <a:pt x="145" y="113"/>
                      <a:pt x="113" y="145"/>
                      <a:pt x="73" y="145"/>
                    </a:cubicBezTo>
                    <a:moveTo>
                      <a:pt x="73" y="12"/>
                    </a:moveTo>
                    <a:lnTo>
                      <a:pt x="73" y="12"/>
                    </a:lnTo>
                    <a:cubicBezTo>
                      <a:pt x="39" y="12"/>
                      <a:pt x="12" y="39"/>
                      <a:pt x="12" y="73"/>
                    </a:cubicBezTo>
                    <a:cubicBezTo>
                      <a:pt x="12" y="107"/>
                      <a:pt x="39" y="133"/>
                      <a:pt x="73" y="133"/>
                    </a:cubicBezTo>
                    <a:cubicBezTo>
                      <a:pt x="107" y="133"/>
                      <a:pt x="134" y="107"/>
                      <a:pt x="134" y="73"/>
                    </a:cubicBezTo>
                    <a:cubicBezTo>
                      <a:pt x="134" y="39"/>
                      <a:pt x="107" y="12"/>
                      <a:pt x="73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7200" rIns="90000" bIns="7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27;p47">
                <a:extLst>
                  <a:ext uri="{FF2B5EF4-FFF2-40B4-BE49-F238E27FC236}">
                    <a16:creationId xmlns:a16="http://schemas.microsoft.com/office/drawing/2014/main" id="{4A77F2BD-B7E9-313A-5959-53B0B49537FF}"/>
                  </a:ext>
                </a:extLst>
              </p:cNvPr>
              <p:cNvSpPr/>
              <p:nvPr/>
            </p:nvSpPr>
            <p:spPr>
              <a:xfrm>
                <a:off x="-103027" y="-2813840"/>
                <a:ext cx="25816" cy="25201"/>
              </a:xfrm>
              <a:custGeom>
                <a:avLst/>
                <a:gdLst/>
                <a:ahLst/>
                <a:cxnLst/>
                <a:rect l="l" t="t" r="r" b="b"/>
                <a:pathLst>
                  <a:path w="42" h="41" extrusionOk="0">
                    <a:moveTo>
                      <a:pt x="0" y="21"/>
                    </a:moveTo>
                    <a:lnTo>
                      <a:pt x="0" y="21"/>
                    </a:lnTo>
                    <a:cubicBezTo>
                      <a:pt x="0" y="32"/>
                      <a:pt x="10" y="41"/>
                      <a:pt x="21" y="41"/>
                    </a:cubicBezTo>
                    <a:cubicBezTo>
                      <a:pt x="33" y="41"/>
                      <a:pt x="42" y="32"/>
                      <a:pt x="42" y="21"/>
                    </a:cubicBezTo>
                    <a:cubicBezTo>
                      <a:pt x="42" y="10"/>
                      <a:pt x="33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28;p47">
                <a:extLst>
                  <a:ext uri="{FF2B5EF4-FFF2-40B4-BE49-F238E27FC236}">
                    <a16:creationId xmlns:a16="http://schemas.microsoft.com/office/drawing/2014/main" id="{FC7BC6BC-CA96-0DD1-6583-AC75CD2E946C}"/>
                  </a:ext>
                </a:extLst>
              </p:cNvPr>
              <p:cNvSpPr/>
              <p:nvPr/>
            </p:nvSpPr>
            <p:spPr>
              <a:xfrm>
                <a:off x="-397446" y="-2609160"/>
                <a:ext cx="25201" cy="2520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0" y="20"/>
                    </a:moveTo>
                    <a:lnTo>
                      <a:pt x="0" y="20"/>
                    </a:lnTo>
                    <a:cubicBezTo>
                      <a:pt x="0" y="32"/>
                      <a:pt x="9" y="41"/>
                      <a:pt x="21" y="41"/>
                    </a:cubicBezTo>
                    <a:cubicBezTo>
                      <a:pt x="32" y="41"/>
                      <a:pt x="41" y="32"/>
                      <a:pt x="41" y="20"/>
                    </a:cubicBezTo>
                    <a:cubicBezTo>
                      <a:pt x="41" y="10"/>
                      <a:pt x="32" y="0"/>
                      <a:pt x="21" y="0"/>
                    </a:cubicBezTo>
                    <a:cubicBezTo>
                      <a:pt x="9" y="0"/>
                      <a:pt x="0" y="10"/>
                      <a:pt x="0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29;p47">
                <a:extLst>
                  <a:ext uri="{FF2B5EF4-FFF2-40B4-BE49-F238E27FC236}">
                    <a16:creationId xmlns:a16="http://schemas.microsoft.com/office/drawing/2014/main" id="{0C3EAA51-44D0-0DE7-0670-27B062617E22}"/>
                  </a:ext>
                </a:extLst>
              </p:cNvPr>
              <p:cNvSpPr/>
              <p:nvPr/>
            </p:nvSpPr>
            <p:spPr>
              <a:xfrm>
                <a:off x="161889" y="-2630673"/>
                <a:ext cx="25201" cy="25816"/>
              </a:xfrm>
              <a:custGeom>
                <a:avLst/>
                <a:gdLst/>
                <a:ahLst/>
                <a:cxnLst/>
                <a:rect l="l" t="t" r="r" b="b"/>
                <a:pathLst>
                  <a:path w="41" h="42" extrusionOk="0">
                    <a:moveTo>
                      <a:pt x="0" y="21"/>
                    </a:moveTo>
                    <a:lnTo>
                      <a:pt x="0" y="21"/>
                    </a:lnTo>
                    <a:cubicBezTo>
                      <a:pt x="0" y="32"/>
                      <a:pt x="8" y="42"/>
                      <a:pt x="20" y="42"/>
                    </a:cubicBezTo>
                    <a:cubicBezTo>
                      <a:pt x="31" y="42"/>
                      <a:pt x="41" y="32"/>
                      <a:pt x="41" y="21"/>
                    </a:cubicBezTo>
                    <a:cubicBezTo>
                      <a:pt x="41" y="9"/>
                      <a:pt x="31" y="0"/>
                      <a:pt x="20" y="0"/>
                    </a:cubicBezTo>
                    <a:cubicBezTo>
                      <a:pt x="8" y="0"/>
                      <a:pt x="0" y="9"/>
                      <a:pt x="0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30;p47">
                <a:extLst>
                  <a:ext uri="{FF2B5EF4-FFF2-40B4-BE49-F238E27FC236}">
                    <a16:creationId xmlns:a16="http://schemas.microsoft.com/office/drawing/2014/main" id="{66DF2B24-C652-8A7D-046D-F27205F0FB14}"/>
                  </a:ext>
                </a:extLst>
              </p:cNvPr>
              <p:cNvSpPr/>
              <p:nvPr/>
            </p:nvSpPr>
            <p:spPr>
              <a:xfrm>
                <a:off x="-114091" y="-3117479"/>
                <a:ext cx="25201" cy="2520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0" y="21"/>
                    </a:moveTo>
                    <a:lnTo>
                      <a:pt x="0" y="21"/>
                    </a:lnTo>
                    <a:cubicBezTo>
                      <a:pt x="0" y="31"/>
                      <a:pt x="9" y="41"/>
                      <a:pt x="20" y="41"/>
                    </a:cubicBezTo>
                    <a:cubicBezTo>
                      <a:pt x="31" y="41"/>
                      <a:pt x="41" y="31"/>
                      <a:pt x="41" y="21"/>
                    </a:cubicBezTo>
                    <a:cubicBezTo>
                      <a:pt x="41" y="9"/>
                      <a:pt x="31" y="0"/>
                      <a:pt x="20" y="0"/>
                    </a:cubicBezTo>
                    <a:cubicBezTo>
                      <a:pt x="9" y="0"/>
                      <a:pt x="0" y="9"/>
                      <a:pt x="0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31;p47">
                <a:extLst>
                  <a:ext uri="{FF2B5EF4-FFF2-40B4-BE49-F238E27FC236}">
                    <a16:creationId xmlns:a16="http://schemas.microsoft.com/office/drawing/2014/main" id="{D25BEB8C-2283-804C-A4C9-D2808A7B04A5}"/>
                  </a:ext>
                </a:extLst>
              </p:cNvPr>
              <p:cNvSpPr/>
              <p:nvPr/>
            </p:nvSpPr>
            <p:spPr>
              <a:xfrm>
                <a:off x="-351962" y="-2852563"/>
                <a:ext cx="25201" cy="2520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0" y="21"/>
                    </a:moveTo>
                    <a:lnTo>
                      <a:pt x="0" y="21"/>
                    </a:lnTo>
                    <a:cubicBezTo>
                      <a:pt x="0" y="32"/>
                      <a:pt x="9" y="41"/>
                      <a:pt x="21" y="41"/>
                    </a:cubicBezTo>
                    <a:cubicBezTo>
                      <a:pt x="31" y="41"/>
                      <a:pt x="41" y="32"/>
                      <a:pt x="41" y="21"/>
                    </a:cubicBezTo>
                    <a:cubicBezTo>
                      <a:pt x="41" y="10"/>
                      <a:pt x="31" y="0"/>
                      <a:pt x="21" y="0"/>
                    </a:cubicBezTo>
                    <a:cubicBezTo>
                      <a:pt x="9" y="0"/>
                      <a:pt x="0" y="10"/>
                      <a:pt x="0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32;p47">
                <a:extLst>
                  <a:ext uri="{FF2B5EF4-FFF2-40B4-BE49-F238E27FC236}">
                    <a16:creationId xmlns:a16="http://schemas.microsoft.com/office/drawing/2014/main" id="{65FCCC1B-3482-92F6-EF1E-190B520733B1}"/>
                  </a:ext>
                </a:extLst>
              </p:cNvPr>
              <p:cNvSpPr/>
              <p:nvPr/>
            </p:nvSpPr>
            <p:spPr>
              <a:xfrm>
                <a:off x="109643" y="-3221970"/>
                <a:ext cx="24586" cy="25201"/>
              </a:xfrm>
              <a:custGeom>
                <a:avLst/>
                <a:gdLst/>
                <a:ahLst/>
                <a:cxnLst/>
                <a:rect l="l" t="t" r="r" b="b"/>
                <a:pathLst>
                  <a:path w="40" h="41" extrusionOk="0">
                    <a:moveTo>
                      <a:pt x="0" y="21"/>
                    </a:moveTo>
                    <a:lnTo>
                      <a:pt x="0" y="21"/>
                    </a:lnTo>
                    <a:cubicBezTo>
                      <a:pt x="0" y="32"/>
                      <a:pt x="9" y="41"/>
                      <a:pt x="21" y="41"/>
                    </a:cubicBezTo>
                    <a:cubicBezTo>
                      <a:pt x="31" y="41"/>
                      <a:pt x="40" y="32"/>
                      <a:pt x="40" y="21"/>
                    </a:cubicBezTo>
                    <a:cubicBezTo>
                      <a:pt x="40" y="9"/>
                      <a:pt x="31" y="0"/>
                      <a:pt x="21" y="0"/>
                    </a:cubicBezTo>
                    <a:cubicBezTo>
                      <a:pt x="9" y="0"/>
                      <a:pt x="0" y="9"/>
                      <a:pt x="0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33;p47">
                <a:extLst>
                  <a:ext uri="{FF2B5EF4-FFF2-40B4-BE49-F238E27FC236}">
                    <a16:creationId xmlns:a16="http://schemas.microsoft.com/office/drawing/2014/main" id="{2BAA1BC5-DC7F-0E7F-A1E1-CD6EE056D9D1}"/>
                  </a:ext>
                </a:extLst>
              </p:cNvPr>
              <p:cNvSpPr/>
              <p:nvPr/>
            </p:nvSpPr>
            <p:spPr>
              <a:xfrm>
                <a:off x="157586" y="-2963816"/>
                <a:ext cx="25201" cy="25816"/>
              </a:xfrm>
              <a:custGeom>
                <a:avLst/>
                <a:gdLst/>
                <a:ahLst/>
                <a:cxnLst/>
                <a:rect l="l" t="t" r="r" b="b"/>
                <a:pathLst>
                  <a:path w="41" h="42" extrusionOk="0">
                    <a:moveTo>
                      <a:pt x="0" y="21"/>
                    </a:moveTo>
                    <a:lnTo>
                      <a:pt x="0" y="21"/>
                    </a:lnTo>
                    <a:cubicBezTo>
                      <a:pt x="0" y="32"/>
                      <a:pt x="9" y="42"/>
                      <a:pt x="20" y="42"/>
                    </a:cubicBezTo>
                    <a:cubicBezTo>
                      <a:pt x="32" y="42"/>
                      <a:pt x="41" y="32"/>
                      <a:pt x="41" y="21"/>
                    </a:cubicBezTo>
                    <a:cubicBezTo>
                      <a:pt x="41" y="9"/>
                      <a:pt x="32" y="0"/>
                      <a:pt x="20" y="0"/>
                    </a:cubicBezTo>
                    <a:cubicBezTo>
                      <a:pt x="9" y="0"/>
                      <a:pt x="0" y="9"/>
                      <a:pt x="0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34;p47">
                <a:extLst>
                  <a:ext uri="{FF2B5EF4-FFF2-40B4-BE49-F238E27FC236}">
                    <a16:creationId xmlns:a16="http://schemas.microsoft.com/office/drawing/2014/main" id="{7B244962-1898-F8C0-4591-BF252F15C758}"/>
                  </a:ext>
                </a:extLst>
              </p:cNvPr>
              <p:cNvSpPr/>
              <p:nvPr/>
            </p:nvSpPr>
            <p:spPr>
              <a:xfrm>
                <a:off x="344441" y="-3291426"/>
                <a:ext cx="25201" cy="2520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0" y="21"/>
                    </a:moveTo>
                    <a:lnTo>
                      <a:pt x="0" y="21"/>
                    </a:lnTo>
                    <a:cubicBezTo>
                      <a:pt x="0" y="32"/>
                      <a:pt x="9" y="41"/>
                      <a:pt x="21" y="41"/>
                    </a:cubicBezTo>
                    <a:cubicBezTo>
                      <a:pt x="31" y="41"/>
                      <a:pt x="41" y="32"/>
                      <a:pt x="41" y="21"/>
                    </a:cubicBezTo>
                    <a:cubicBezTo>
                      <a:pt x="41" y="9"/>
                      <a:pt x="31" y="0"/>
                      <a:pt x="21" y="0"/>
                    </a:cubicBezTo>
                    <a:cubicBezTo>
                      <a:pt x="9" y="0"/>
                      <a:pt x="0" y="9"/>
                      <a:pt x="0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35;p47">
                <a:extLst>
                  <a:ext uri="{FF2B5EF4-FFF2-40B4-BE49-F238E27FC236}">
                    <a16:creationId xmlns:a16="http://schemas.microsoft.com/office/drawing/2014/main" id="{FBEC2211-7BF7-297E-700B-E99560CAE907}"/>
                  </a:ext>
                </a:extLst>
              </p:cNvPr>
              <p:cNvSpPr/>
              <p:nvPr/>
            </p:nvSpPr>
            <p:spPr>
              <a:xfrm>
                <a:off x="-268369" y="-3240410"/>
                <a:ext cx="89740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45" extrusionOk="0">
                    <a:moveTo>
                      <a:pt x="73" y="145"/>
                    </a:moveTo>
                    <a:lnTo>
                      <a:pt x="73" y="145"/>
                    </a:lnTo>
                    <a:cubicBezTo>
                      <a:pt x="33" y="145"/>
                      <a:pt x="0" y="113"/>
                      <a:pt x="0" y="72"/>
                    </a:cubicBezTo>
                    <a:cubicBezTo>
                      <a:pt x="0" y="33"/>
                      <a:pt x="33" y="0"/>
                      <a:pt x="73" y="0"/>
                    </a:cubicBezTo>
                    <a:cubicBezTo>
                      <a:pt x="113" y="0"/>
                      <a:pt x="146" y="33"/>
                      <a:pt x="146" y="72"/>
                    </a:cubicBezTo>
                    <a:cubicBezTo>
                      <a:pt x="146" y="113"/>
                      <a:pt x="113" y="145"/>
                      <a:pt x="73" y="145"/>
                    </a:cubicBezTo>
                    <a:moveTo>
                      <a:pt x="73" y="12"/>
                    </a:moveTo>
                    <a:lnTo>
                      <a:pt x="73" y="12"/>
                    </a:lnTo>
                    <a:cubicBezTo>
                      <a:pt x="39" y="12"/>
                      <a:pt x="12" y="39"/>
                      <a:pt x="12" y="72"/>
                    </a:cubicBezTo>
                    <a:cubicBezTo>
                      <a:pt x="12" y="107"/>
                      <a:pt x="39" y="133"/>
                      <a:pt x="73" y="133"/>
                    </a:cubicBezTo>
                    <a:cubicBezTo>
                      <a:pt x="106" y="133"/>
                      <a:pt x="134" y="107"/>
                      <a:pt x="134" y="72"/>
                    </a:cubicBezTo>
                    <a:cubicBezTo>
                      <a:pt x="134" y="39"/>
                      <a:pt x="106" y="12"/>
                      <a:pt x="73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7200" rIns="90000" bIns="7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36;p47">
                <a:extLst>
                  <a:ext uri="{FF2B5EF4-FFF2-40B4-BE49-F238E27FC236}">
                    <a16:creationId xmlns:a16="http://schemas.microsoft.com/office/drawing/2014/main" id="{3A285959-94D4-DAF0-B341-B1D794DD2446}"/>
                  </a:ext>
                </a:extLst>
              </p:cNvPr>
              <p:cNvSpPr/>
              <p:nvPr/>
            </p:nvSpPr>
            <p:spPr>
              <a:xfrm>
                <a:off x="64774" y="-2834738"/>
                <a:ext cx="89740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45" extrusionOk="0">
                    <a:moveTo>
                      <a:pt x="73" y="145"/>
                    </a:moveTo>
                    <a:lnTo>
                      <a:pt x="73" y="145"/>
                    </a:lnTo>
                    <a:cubicBezTo>
                      <a:pt x="33" y="145"/>
                      <a:pt x="0" y="111"/>
                      <a:pt x="0" y="72"/>
                    </a:cubicBezTo>
                    <a:cubicBezTo>
                      <a:pt x="0" y="32"/>
                      <a:pt x="33" y="0"/>
                      <a:pt x="73" y="0"/>
                    </a:cubicBezTo>
                    <a:cubicBezTo>
                      <a:pt x="113" y="0"/>
                      <a:pt x="146" y="32"/>
                      <a:pt x="146" y="72"/>
                    </a:cubicBezTo>
                    <a:cubicBezTo>
                      <a:pt x="146" y="111"/>
                      <a:pt x="113" y="145"/>
                      <a:pt x="73" y="145"/>
                    </a:cubicBezTo>
                    <a:moveTo>
                      <a:pt x="73" y="11"/>
                    </a:moveTo>
                    <a:lnTo>
                      <a:pt x="73" y="11"/>
                    </a:lnTo>
                    <a:cubicBezTo>
                      <a:pt x="40" y="11"/>
                      <a:pt x="12" y="38"/>
                      <a:pt x="12" y="72"/>
                    </a:cubicBezTo>
                    <a:cubicBezTo>
                      <a:pt x="12" y="106"/>
                      <a:pt x="40" y="133"/>
                      <a:pt x="73" y="133"/>
                    </a:cubicBezTo>
                    <a:cubicBezTo>
                      <a:pt x="106" y="133"/>
                      <a:pt x="134" y="106"/>
                      <a:pt x="134" y="72"/>
                    </a:cubicBezTo>
                    <a:cubicBezTo>
                      <a:pt x="134" y="38"/>
                      <a:pt x="106" y="11"/>
                      <a:pt x="73" y="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7200" rIns="90000" bIns="7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37;p47">
                <a:extLst>
                  <a:ext uri="{FF2B5EF4-FFF2-40B4-BE49-F238E27FC236}">
                    <a16:creationId xmlns:a16="http://schemas.microsoft.com/office/drawing/2014/main" id="{39D9B62D-9177-E794-C117-E2991591AFAE}"/>
                  </a:ext>
                </a:extLst>
              </p:cNvPr>
              <p:cNvSpPr/>
              <p:nvPr/>
            </p:nvSpPr>
            <p:spPr>
              <a:xfrm>
                <a:off x="-399905" y="-3064004"/>
                <a:ext cx="90354" cy="8974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46" extrusionOk="0">
                    <a:moveTo>
                      <a:pt x="73" y="146"/>
                    </a:moveTo>
                    <a:lnTo>
                      <a:pt x="73" y="146"/>
                    </a:lnTo>
                    <a:cubicBezTo>
                      <a:pt x="34" y="146"/>
                      <a:pt x="0" y="113"/>
                      <a:pt x="0" y="73"/>
                    </a:cubicBezTo>
                    <a:cubicBezTo>
                      <a:pt x="0" y="33"/>
                      <a:pt x="34" y="0"/>
                      <a:pt x="73" y="0"/>
                    </a:cubicBezTo>
                    <a:cubicBezTo>
                      <a:pt x="113" y="0"/>
                      <a:pt x="147" y="33"/>
                      <a:pt x="147" y="73"/>
                    </a:cubicBezTo>
                    <a:cubicBezTo>
                      <a:pt x="147" y="113"/>
                      <a:pt x="113" y="146"/>
                      <a:pt x="73" y="146"/>
                    </a:cubicBezTo>
                    <a:moveTo>
                      <a:pt x="73" y="12"/>
                    </a:moveTo>
                    <a:lnTo>
                      <a:pt x="73" y="12"/>
                    </a:lnTo>
                    <a:cubicBezTo>
                      <a:pt x="40" y="12"/>
                      <a:pt x="12" y="40"/>
                      <a:pt x="12" y="73"/>
                    </a:cubicBezTo>
                    <a:cubicBezTo>
                      <a:pt x="12" y="106"/>
                      <a:pt x="40" y="134"/>
                      <a:pt x="73" y="134"/>
                    </a:cubicBezTo>
                    <a:cubicBezTo>
                      <a:pt x="107" y="134"/>
                      <a:pt x="135" y="106"/>
                      <a:pt x="135" y="73"/>
                    </a:cubicBezTo>
                    <a:cubicBezTo>
                      <a:pt x="135" y="40"/>
                      <a:pt x="107" y="12"/>
                      <a:pt x="73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7550" rIns="90000" bIns="75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38;p47">
                <a:extLst>
                  <a:ext uri="{FF2B5EF4-FFF2-40B4-BE49-F238E27FC236}">
                    <a16:creationId xmlns:a16="http://schemas.microsoft.com/office/drawing/2014/main" id="{7209077E-6BFD-45D9-491F-63D0BC2B9CFC}"/>
                  </a:ext>
                </a:extLst>
              </p:cNvPr>
              <p:cNvSpPr/>
              <p:nvPr/>
            </p:nvSpPr>
            <p:spPr>
              <a:xfrm>
                <a:off x="-55699" y="-2679231"/>
                <a:ext cx="89125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73" y="145"/>
                    </a:moveTo>
                    <a:lnTo>
                      <a:pt x="73" y="145"/>
                    </a:lnTo>
                    <a:cubicBezTo>
                      <a:pt x="33" y="145"/>
                      <a:pt x="0" y="112"/>
                      <a:pt x="0" y="73"/>
                    </a:cubicBezTo>
                    <a:cubicBezTo>
                      <a:pt x="0" y="32"/>
                      <a:pt x="33" y="0"/>
                      <a:pt x="73" y="0"/>
                    </a:cubicBezTo>
                    <a:cubicBezTo>
                      <a:pt x="113" y="0"/>
                      <a:pt x="145" y="32"/>
                      <a:pt x="145" y="73"/>
                    </a:cubicBezTo>
                    <a:cubicBezTo>
                      <a:pt x="145" y="112"/>
                      <a:pt x="113" y="145"/>
                      <a:pt x="73" y="145"/>
                    </a:cubicBezTo>
                    <a:moveTo>
                      <a:pt x="73" y="12"/>
                    </a:moveTo>
                    <a:lnTo>
                      <a:pt x="73" y="12"/>
                    </a:lnTo>
                    <a:cubicBezTo>
                      <a:pt x="39" y="12"/>
                      <a:pt x="12" y="38"/>
                      <a:pt x="12" y="73"/>
                    </a:cubicBezTo>
                    <a:cubicBezTo>
                      <a:pt x="12" y="106"/>
                      <a:pt x="39" y="133"/>
                      <a:pt x="73" y="133"/>
                    </a:cubicBezTo>
                    <a:cubicBezTo>
                      <a:pt x="107" y="133"/>
                      <a:pt x="134" y="106"/>
                      <a:pt x="134" y="73"/>
                    </a:cubicBezTo>
                    <a:cubicBezTo>
                      <a:pt x="134" y="38"/>
                      <a:pt x="107" y="12"/>
                      <a:pt x="73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7200" rIns="90000" bIns="72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39;p47">
                <a:extLst>
                  <a:ext uri="{FF2B5EF4-FFF2-40B4-BE49-F238E27FC236}">
                    <a16:creationId xmlns:a16="http://schemas.microsoft.com/office/drawing/2014/main" id="{000FF883-AB9D-AD3A-969E-7E7761CDF235}"/>
                  </a:ext>
                </a:extLst>
              </p:cNvPr>
              <p:cNvSpPr/>
              <p:nvPr/>
            </p:nvSpPr>
            <p:spPr>
              <a:xfrm>
                <a:off x="218437" y="-3262537"/>
                <a:ext cx="89125" cy="8974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6" extrusionOk="0">
                    <a:moveTo>
                      <a:pt x="72" y="146"/>
                    </a:moveTo>
                    <a:lnTo>
                      <a:pt x="72" y="146"/>
                    </a:lnTo>
                    <a:cubicBezTo>
                      <a:pt x="32" y="146"/>
                      <a:pt x="0" y="113"/>
                      <a:pt x="0" y="73"/>
                    </a:cubicBezTo>
                    <a:cubicBezTo>
                      <a:pt x="0" y="34"/>
                      <a:pt x="32" y="0"/>
                      <a:pt x="72" y="0"/>
                    </a:cubicBezTo>
                    <a:cubicBezTo>
                      <a:pt x="113" y="0"/>
                      <a:pt x="145" y="34"/>
                      <a:pt x="145" y="73"/>
                    </a:cubicBezTo>
                    <a:cubicBezTo>
                      <a:pt x="145" y="113"/>
                      <a:pt x="113" y="146"/>
                      <a:pt x="72" y="146"/>
                    </a:cubicBezTo>
                    <a:moveTo>
                      <a:pt x="72" y="12"/>
                    </a:moveTo>
                    <a:lnTo>
                      <a:pt x="72" y="12"/>
                    </a:lnTo>
                    <a:cubicBezTo>
                      <a:pt x="39" y="12"/>
                      <a:pt x="12" y="40"/>
                      <a:pt x="12" y="73"/>
                    </a:cubicBezTo>
                    <a:cubicBezTo>
                      <a:pt x="12" y="107"/>
                      <a:pt x="39" y="134"/>
                      <a:pt x="72" y="134"/>
                    </a:cubicBezTo>
                    <a:cubicBezTo>
                      <a:pt x="106" y="134"/>
                      <a:pt x="133" y="107"/>
                      <a:pt x="133" y="73"/>
                    </a:cubicBezTo>
                    <a:cubicBezTo>
                      <a:pt x="133" y="40"/>
                      <a:pt x="106" y="12"/>
                      <a:pt x="72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7550" rIns="90000" bIns="75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" name="Google Shape;1340;p47">
              <a:extLst>
                <a:ext uri="{FF2B5EF4-FFF2-40B4-BE49-F238E27FC236}">
                  <a16:creationId xmlns:a16="http://schemas.microsoft.com/office/drawing/2014/main" id="{78691BDD-7F95-4CBF-26D2-7E4DF8294C88}"/>
                </a:ext>
              </a:extLst>
            </p:cNvPr>
            <p:cNvSpPr/>
            <p:nvPr/>
          </p:nvSpPr>
          <p:spPr>
            <a:xfrm>
              <a:off x="-229031" y="-3811424"/>
              <a:ext cx="391535" cy="583922"/>
            </a:xfrm>
            <a:custGeom>
              <a:avLst/>
              <a:gdLst/>
              <a:ahLst/>
              <a:cxnLst/>
              <a:rect l="l" t="t" r="r" b="b"/>
              <a:pathLst>
                <a:path w="637" h="950" extrusionOk="0">
                  <a:moveTo>
                    <a:pt x="1" y="378"/>
                  </a:moveTo>
                  <a:lnTo>
                    <a:pt x="1" y="378"/>
                  </a:lnTo>
                  <a:cubicBezTo>
                    <a:pt x="-3" y="341"/>
                    <a:pt x="21" y="307"/>
                    <a:pt x="54" y="299"/>
                  </a:cubicBezTo>
                  <a:cubicBezTo>
                    <a:pt x="50" y="263"/>
                    <a:pt x="47" y="226"/>
                    <a:pt x="43" y="189"/>
                  </a:cubicBezTo>
                  <a:cubicBezTo>
                    <a:pt x="35" y="103"/>
                    <a:pt x="116" y="25"/>
                    <a:pt x="219" y="15"/>
                  </a:cubicBezTo>
                  <a:cubicBezTo>
                    <a:pt x="355" y="1"/>
                    <a:pt x="355" y="1"/>
                    <a:pt x="355" y="1"/>
                  </a:cubicBezTo>
                  <a:cubicBezTo>
                    <a:pt x="445" y="-9"/>
                    <a:pt x="530" y="42"/>
                    <a:pt x="548" y="116"/>
                  </a:cubicBezTo>
                  <a:cubicBezTo>
                    <a:pt x="563" y="180"/>
                    <a:pt x="578" y="243"/>
                    <a:pt x="594" y="307"/>
                  </a:cubicBezTo>
                  <a:cubicBezTo>
                    <a:pt x="608" y="366"/>
                    <a:pt x="630" y="429"/>
                    <a:pt x="636" y="489"/>
                  </a:cubicBezTo>
                  <a:cubicBezTo>
                    <a:pt x="645" y="583"/>
                    <a:pt x="574" y="668"/>
                    <a:pt x="490" y="693"/>
                  </a:cubicBezTo>
                  <a:cubicBezTo>
                    <a:pt x="456" y="704"/>
                    <a:pt x="456" y="704"/>
                    <a:pt x="456" y="704"/>
                  </a:cubicBezTo>
                  <a:cubicBezTo>
                    <a:pt x="455" y="705"/>
                    <a:pt x="455" y="705"/>
                    <a:pt x="455" y="705"/>
                  </a:cubicBezTo>
                  <a:cubicBezTo>
                    <a:pt x="460" y="745"/>
                    <a:pt x="460" y="745"/>
                    <a:pt x="460" y="745"/>
                  </a:cubicBezTo>
                  <a:cubicBezTo>
                    <a:pt x="470" y="838"/>
                    <a:pt x="410" y="927"/>
                    <a:pt x="319" y="946"/>
                  </a:cubicBezTo>
                  <a:cubicBezTo>
                    <a:pt x="216" y="968"/>
                    <a:pt x="118" y="892"/>
                    <a:pt x="107" y="787"/>
                  </a:cubicBezTo>
                  <a:cubicBezTo>
                    <a:pt x="100" y="726"/>
                    <a:pt x="93" y="666"/>
                    <a:pt x="87" y="605"/>
                  </a:cubicBezTo>
                  <a:cubicBezTo>
                    <a:pt x="81" y="551"/>
                    <a:pt x="75" y="497"/>
                    <a:pt x="69" y="444"/>
                  </a:cubicBezTo>
                  <a:cubicBezTo>
                    <a:pt x="35" y="443"/>
                    <a:pt x="5" y="415"/>
                    <a:pt x="1" y="378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341;p47">
              <a:extLst>
                <a:ext uri="{FF2B5EF4-FFF2-40B4-BE49-F238E27FC236}">
                  <a16:creationId xmlns:a16="http://schemas.microsoft.com/office/drawing/2014/main" id="{74AC6988-AA23-F7F9-406A-32816913625E}"/>
                </a:ext>
              </a:extLst>
            </p:cNvPr>
            <p:cNvSpPr/>
            <p:nvPr/>
          </p:nvSpPr>
          <p:spPr>
            <a:xfrm>
              <a:off x="-73524" y="-3383624"/>
              <a:ext cx="129078" cy="46714"/>
            </a:xfrm>
            <a:custGeom>
              <a:avLst/>
              <a:gdLst/>
              <a:ahLst/>
              <a:cxnLst/>
              <a:rect l="l" t="t" r="r" b="b"/>
              <a:pathLst>
                <a:path w="210" h="76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68" y="11"/>
                    <a:pt x="112" y="22"/>
                    <a:pt x="0" y="2"/>
                  </a:cubicBezTo>
                  <a:cubicBezTo>
                    <a:pt x="210" y="76"/>
                    <a:pt x="210" y="76"/>
                    <a:pt x="210" y="76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342;p47">
              <a:extLst>
                <a:ext uri="{FF2B5EF4-FFF2-40B4-BE49-F238E27FC236}">
                  <a16:creationId xmlns:a16="http://schemas.microsoft.com/office/drawing/2014/main" id="{337B0363-45A2-6BBB-413D-FC16A65CB14A}"/>
                </a:ext>
              </a:extLst>
            </p:cNvPr>
            <p:cNvSpPr/>
            <p:nvPr/>
          </p:nvSpPr>
          <p:spPr>
            <a:xfrm>
              <a:off x="92433" y="-3655301"/>
              <a:ext cx="20898" cy="22128"/>
            </a:xfrm>
            <a:custGeom>
              <a:avLst/>
              <a:gdLst/>
              <a:ahLst/>
              <a:cxnLst/>
              <a:rect l="l" t="t" r="r" b="b"/>
              <a:pathLst>
                <a:path w="34" h="36" extrusionOk="0">
                  <a:moveTo>
                    <a:pt x="34" y="16"/>
                  </a:moveTo>
                  <a:lnTo>
                    <a:pt x="34" y="16"/>
                  </a:lnTo>
                  <a:cubicBezTo>
                    <a:pt x="35" y="25"/>
                    <a:pt x="28" y="34"/>
                    <a:pt x="18" y="35"/>
                  </a:cubicBezTo>
                  <a:cubicBezTo>
                    <a:pt x="9" y="36"/>
                    <a:pt x="1" y="29"/>
                    <a:pt x="0" y="19"/>
                  </a:cubicBezTo>
                  <a:cubicBezTo>
                    <a:pt x="-1" y="10"/>
                    <a:pt x="5" y="1"/>
                    <a:pt x="15" y="0"/>
                  </a:cubicBezTo>
                  <a:cubicBezTo>
                    <a:pt x="24" y="-1"/>
                    <a:pt x="33" y="6"/>
                    <a:pt x="34" y="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343;p47">
              <a:extLst>
                <a:ext uri="{FF2B5EF4-FFF2-40B4-BE49-F238E27FC236}">
                  <a16:creationId xmlns:a16="http://schemas.microsoft.com/office/drawing/2014/main" id="{3B15C9FE-DB6F-5492-C1E7-2BA46F23317D}"/>
                </a:ext>
              </a:extLst>
            </p:cNvPr>
            <p:cNvSpPr/>
            <p:nvPr/>
          </p:nvSpPr>
          <p:spPr>
            <a:xfrm>
              <a:off x="-20049" y="-3632559"/>
              <a:ext cx="20284" cy="22128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3" y="16"/>
                  </a:moveTo>
                  <a:lnTo>
                    <a:pt x="33" y="16"/>
                  </a:lnTo>
                  <a:cubicBezTo>
                    <a:pt x="34" y="25"/>
                    <a:pt x="27" y="34"/>
                    <a:pt x="19" y="35"/>
                  </a:cubicBezTo>
                  <a:cubicBezTo>
                    <a:pt x="9" y="36"/>
                    <a:pt x="1" y="29"/>
                    <a:pt x="0" y="19"/>
                  </a:cubicBezTo>
                  <a:cubicBezTo>
                    <a:pt x="-1" y="10"/>
                    <a:pt x="6" y="1"/>
                    <a:pt x="15" y="0"/>
                  </a:cubicBezTo>
                  <a:cubicBezTo>
                    <a:pt x="25" y="-1"/>
                    <a:pt x="32" y="6"/>
                    <a:pt x="33" y="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344;p47">
              <a:extLst>
                <a:ext uri="{FF2B5EF4-FFF2-40B4-BE49-F238E27FC236}">
                  <a16:creationId xmlns:a16="http://schemas.microsoft.com/office/drawing/2014/main" id="{B1C9BBFA-F73E-BBA8-4F7F-04BABFFF36FE}"/>
                </a:ext>
              </a:extLst>
            </p:cNvPr>
            <p:cNvSpPr/>
            <p:nvPr/>
          </p:nvSpPr>
          <p:spPr>
            <a:xfrm>
              <a:off x="34041" y="-3599368"/>
              <a:ext cx="38723" cy="22742"/>
            </a:xfrm>
            <a:custGeom>
              <a:avLst/>
              <a:gdLst/>
              <a:ahLst/>
              <a:cxnLst/>
              <a:rect l="l" t="t" r="r" b="b"/>
              <a:pathLst>
                <a:path w="63" h="37" extrusionOk="0">
                  <a:moveTo>
                    <a:pt x="7" y="37"/>
                  </a:moveTo>
                  <a:lnTo>
                    <a:pt x="7" y="37"/>
                  </a:lnTo>
                  <a:cubicBezTo>
                    <a:pt x="4" y="37"/>
                    <a:pt x="1" y="35"/>
                    <a:pt x="1" y="32"/>
                  </a:cubicBezTo>
                  <a:cubicBezTo>
                    <a:pt x="-2" y="17"/>
                    <a:pt x="10" y="2"/>
                    <a:pt x="28" y="0"/>
                  </a:cubicBezTo>
                  <a:cubicBezTo>
                    <a:pt x="37" y="-2"/>
                    <a:pt x="45" y="0"/>
                    <a:pt x="53" y="4"/>
                  </a:cubicBezTo>
                  <a:cubicBezTo>
                    <a:pt x="58" y="8"/>
                    <a:pt x="62" y="14"/>
                    <a:pt x="63" y="21"/>
                  </a:cubicBezTo>
                  <a:cubicBezTo>
                    <a:pt x="64" y="24"/>
                    <a:pt x="62" y="27"/>
                    <a:pt x="58" y="28"/>
                  </a:cubicBezTo>
                  <a:cubicBezTo>
                    <a:pt x="55" y="28"/>
                    <a:pt x="52" y="26"/>
                    <a:pt x="51" y="23"/>
                  </a:cubicBezTo>
                  <a:cubicBezTo>
                    <a:pt x="51" y="18"/>
                    <a:pt x="48" y="16"/>
                    <a:pt x="46" y="14"/>
                  </a:cubicBezTo>
                  <a:cubicBezTo>
                    <a:pt x="42" y="11"/>
                    <a:pt x="36" y="10"/>
                    <a:pt x="30" y="11"/>
                  </a:cubicBezTo>
                  <a:cubicBezTo>
                    <a:pt x="19" y="13"/>
                    <a:pt x="11" y="22"/>
                    <a:pt x="13" y="30"/>
                  </a:cubicBezTo>
                  <a:cubicBezTo>
                    <a:pt x="13" y="33"/>
                    <a:pt x="11" y="37"/>
                    <a:pt x="8" y="37"/>
                  </a:cubicBezTo>
                  <a:lnTo>
                    <a:pt x="7" y="3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345;p47">
              <a:extLst>
                <a:ext uri="{FF2B5EF4-FFF2-40B4-BE49-F238E27FC236}">
                  <a16:creationId xmlns:a16="http://schemas.microsoft.com/office/drawing/2014/main" id="{76B2AED5-5DC5-C726-7091-DE105377BEBA}"/>
                </a:ext>
              </a:extLst>
            </p:cNvPr>
            <p:cNvSpPr/>
            <p:nvPr/>
          </p:nvSpPr>
          <p:spPr>
            <a:xfrm>
              <a:off x="-4068" y="-3571094"/>
              <a:ext cx="90969" cy="82364"/>
            </a:xfrm>
            <a:custGeom>
              <a:avLst/>
              <a:gdLst/>
              <a:ahLst/>
              <a:cxnLst/>
              <a:rect l="l" t="t" r="r" b="b"/>
              <a:pathLst>
                <a:path w="148" h="134" extrusionOk="0">
                  <a:moveTo>
                    <a:pt x="78" y="134"/>
                  </a:moveTo>
                  <a:lnTo>
                    <a:pt x="78" y="134"/>
                  </a:lnTo>
                  <a:cubicBezTo>
                    <a:pt x="8" y="134"/>
                    <a:pt x="1" y="21"/>
                    <a:pt x="1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7" y="28"/>
                    <a:pt x="53" y="40"/>
                    <a:pt x="81" y="41"/>
                  </a:cubicBezTo>
                  <a:cubicBezTo>
                    <a:pt x="103" y="42"/>
                    <a:pt x="123" y="36"/>
                    <a:pt x="139" y="26"/>
                  </a:cubicBezTo>
                  <a:cubicBezTo>
                    <a:pt x="147" y="21"/>
                    <a:pt x="147" y="21"/>
                    <a:pt x="147" y="2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8" y="33"/>
                    <a:pt x="152" y="81"/>
                    <a:pt x="126" y="112"/>
                  </a:cubicBezTo>
                  <a:cubicBezTo>
                    <a:pt x="115" y="124"/>
                    <a:pt x="100" y="132"/>
                    <a:pt x="80" y="134"/>
                  </a:cubicBezTo>
                  <a:cubicBezTo>
                    <a:pt x="80" y="134"/>
                    <a:pt x="79" y="134"/>
                    <a:pt x="78" y="134"/>
                  </a:cubicBezTo>
                  <a:moveTo>
                    <a:pt x="15" y="31"/>
                  </a:moveTo>
                  <a:lnTo>
                    <a:pt x="15" y="31"/>
                  </a:lnTo>
                  <a:cubicBezTo>
                    <a:pt x="19" y="60"/>
                    <a:pt x="33" y="122"/>
                    <a:pt x="78" y="122"/>
                  </a:cubicBezTo>
                  <a:cubicBezTo>
                    <a:pt x="79" y="122"/>
                    <a:pt x="79" y="122"/>
                    <a:pt x="80" y="122"/>
                  </a:cubicBezTo>
                  <a:cubicBezTo>
                    <a:pt x="96" y="120"/>
                    <a:pt x="108" y="115"/>
                    <a:pt x="117" y="104"/>
                  </a:cubicBezTo>
                  <a:cubicBezTo>
                    <a:pt x="133" y="85"/>
                    <a:pt x="136" y="57"/>
                    <a:pt x="136" y="42"/>
                  </a:cubicBezTo>
                  <a:cubicBezTo>
                    <a:pt x="120" y="50"/>
                    <a:pt x="101" y="54"/>
                    <a:pt x="80" y="53"/>
                  </a:cubicBezTo>
                  <a:cubicBezTo>
                    <a:pt x="56" y="52"/>
                    <a:pt x="32" y="43"/>
                    <a:pt x="15" y="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225" rIns="90000" bIns="3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346;p47">
              <a:extLst>
                <a:ext uri="{FF2B5EF4-FFF2-40B4-BE49-F238E27FC236}">
                  <a16:creationId xmlns:a16="http://schemas.microsoft.com/office/drawing/2014/main" id="{DB010B42-1EC9-555B-6E5C-B7893B7D6ADC}"/>
                </a:ext>
              </a:extLst>
            </p:cNvPr>
            <p:cNvSpPr/>
            <p:nvPr/>
          </p:nvSpPr>
          <p:spPr>
            <a:xfrm>
              <a:off x="-201372" y="-3606129"/>
              <a:ext cx="33806" cy="49172"/>
            </a:xfrm>
            <a:custGeom>
              <a:avLst/>
              <a:gdLst/>
              <a:ahLst/>
              <a:cxnLst/>
              <a:rect l="l" t="t" r="r" b="b"/>
              <a:pathLst>
                <a:path w="55" h="80" extrusionOk="0">
                  <a:moveTo>
                    <a:pt x="17" y="80"/>
                  </a:moveTo>
                  <a:lnTo>
                    <a:pt x="17" y="80"/>
                  </a:lnTo>
                  <a:cubicBezTo>
                    <a:pt x="14" y="80"/>
                    <a:pt x="11" y="77"/>
                    <a:pt x="11" y="74"/>
                  </a:cubicBezTo>
                  <a:cubicBezTo>
                    <a:pt x="11" y="71"/>
                    <a:pt x="13" y="68"/>
                    <a:pt x="16" y="68"/>
                  </a:cubicBezTo>
                  <a:cubicBezTo>
                    <a:pt x="29" y="67"/>
                    <a:pt x="39" y="61"/>
                    <a:pt x="43" y="51"/>
                  </a:cubicBezTo>
                  <a:cubicBezTo>
                    <a:pt x="45" y="40"/>
                    <a:pt x="44" y="28"/>
                    <a:pt x="37" y="20"/>
                  </a:cubicBezTo>
                  <a:cubicBezTo>
                    <a:pt x="30" y="12"/>
                    <a:pt x="19" y="9"/>
                    <a:pt x="7" y="12"/>
                  </a:cubicBezTo>
                  <a:cubicBezTo>
                    <a:pt x="4" y="13"/>
                    <a:pt x="1" y="11"/>
                    <a:pt x="0" y="9"/>
                  </a:cubicBezTo>
                  <a:cubicBezTo>
                    <a:pt x="-1" y="5"/>
                    <a:pt x="1" y="2"/>
                    <a:pt x="4" y="1"/>
                  </a:cubicBezTo>
                  <a:cubicBezTo>
                    <a:pt x="20" y="-3"/>
                    <a:pt x="36" y="1"/>
                    <a:pt x="45" y="12"/>
                  </a:cubicBezTo>
                  <a:cubicBezTo>
                    <a:pt x="55" y="23"/>
                    <a:pt x="58" y="41"/>
                    <a:pt x="53" y="55"/>
                  </a:cubicBezTo>
                  <a:cubicBezTo>
                    <a:pt x="47" y="68"/>
                    <a:pt x="35" y="77"/>
                    <a:pt x="18" y="80"/>
                  </a:cubicBezTo>
                  <a:cubicBezTo>
                    <a:pt x="17" y="80"/>
                    <a:pt x="17" y="80"/>
                    <a:pt x="17" y="80"/>
                  </a:cubicBezTo>
                  <a:close/>
                </a:path>
              </a:pathLst>
            </a:custGeom>
            <a:solidFill>
              <a:srgbClr val="272315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347;p47">
              <a:extLst>
                <a:ext uri="{FF2B5EF4-FFF2-40B4-BE49-F238E27FC236}">
                  <a16:creationId xmlns:a16="http://schemas.microsoft.com/office/drawing/2014/main" id="{DA6A2791-2223-89BB-914C-BD3ADE4AA0FE}"/>
                </a:ext>
              </a:extLst>
            </p:cNvPr>
            <p:cNvSpPr/>
            <p:nvPr/>
          </p:nvSpPr>
          <p:spPr>
            <a:xfrm>
              <a:off x="-77212" y="-3679273"/>
              <a:ext cx="92198" cy="33191"/>
            </a:xfrm>
            <a:custGeom>
              <a:avLst/>
              <a:gdLst/>
              <a:ahLst/>
              <a:cxnLst/>
              <a:rect l="l" t="t" r="r" b="b"/>
              <a:pathLst>
                <a:path w="150" h="54" extrusionOk="0">
                  <a:moveTo>
                    <a:pt x="6" y="54"/>
                  </a:moveTo>
                  <a:lnTo>
                    <a:pt x="6" y="54"/>
                  </a:lnTo>
                  <a:cubicBezTo>
                    <a:pt x="5" y="54"/>
                    <a:pt x="3" y="53"/>
                    <a:pt x="2" y="52"/>
                  </a:cubicBezTo>
                  <a:cubicBezTo>
                    <a:pt x="0" y="50"/>
                    <a:pt x="0" y="46"/>
                    <a:pt x="2" y="43"/>
                  </a:cubicBezTo>
                  <a:cubicBezTo>
                    <a:pt x="62" y="-24"/>
                    <a:pt x="146" y="6"/>
                    <a:pt x="147" y="7"/>
                  </a:cubicBezTo>
                  <a:cubicBezTo>
                    <a:pt x="150" y="8"/>
                    <a:pt x="151" y="11"/>
                    <a:pt x="150" y="14"/>
                  </a:cubicBezTo>
                  <a:cubicBezTo>
                    <a:pt x="149" y="18"/>
                    <a:pt x="146" y="19"/>
                    <a:pt x="142" y="18"/>
                  </a:cubicBezTo>
                  <a:cubicBezTo>
                    <a:pt x="139" y="17"/>
                    <a:pt x="65" y="-9"/>
                    <a:pt x="10" y="52"/>
                  </a:cubicBezTo>
                  <a:cubicBezTo>
                    <a:pt x="9" y="53"/>
                    <a:pt x="8" y="54"/>
                    <a:pt x="6" y="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348;p47">
              <a:extLst>
                <a:ext uri="{FF2B5EF4-FFF2-40B4-BE49-F238E27FC236}">
                  <a16:creationId xmlns:a16="http://schemas.microsoft.com/office/drawing/2014/main" id="{A88CF6C6-5487-10ED-6451-17C0FD087826}"/>
                </a:ext>
              </a:extLst>
            </p:cNvPr>
            <p:cNvSpPr/>
            <p:nvPr/>
          </p:nvSpPr>
          <p:spPr>
            <a:xfrm>
              <a:off x="54324" y="-3703244"/>
              <a:ext cx="87281" cy="23357"/>
            </a:xfrm>
            <a:custGeom>
              <a:avLst/>
              <a:gdLst/>
              <a:ahLst/>
              <a:cxnLst/>
              <a:rect l="l" t="t" r="r" b="b"/>
              <a:pathLst>
                <a:path w="142" h="38" extrusionOk="0">
                  <a:moveTo>
                    <a:pt x="7" y="38"/>
                  </a:moveTo>
                  <a:lnTo>
                    <a:pt x="7" y="38"/>
                  </a:lnTo>
                  <a:cubicBezTo>
                    <a:pt x="5" y="38"/>
                    <a:pt x="3" y="38"/>
                    <a:pt x="2" y="36"/>
                  </a:cubicBezTo>
                  <a:cubicBezTo>
                    <a:pt x="0" y="34"/>
                    <a:pt x="0" y="30"/>
                    <a:pt x="2" y="28"/>
                  </a:cubicBezTo>
                  <a:cubicBezTo>
                    <a:pt x="37" y="-5"/>
                    <a:pt x="111" y="-6"/>
                    <a:pt x="139" y="10"/>
                  </a:cubicBezTo>
                  <a:cubicBezTo>
                    <a:pt x="142" y="12"/>
                    <a:pt x="143" y="15"/>
                    <a:pt x="141" y="18"/>
                  </a:cubicBezTo>
                  <a:cubicBezTo>
                    <a:pt x="140" y="21"/>
                    <a:pt x="136" y="22"/>
                    <a:pt x="133" y="20"/>
                  </a:cubicBezTo>
                  <a:cubicBezTo>
                    <a:pt x="109" y="6"/>
                    <a:pt x="40" y="8"/>
                    <a:pt x="11" y="37"/>
                  </a:cubicBezTo>
                  <a:cubicBezTo>
                    <a:pt x="10" y="38"/>
                    <a:pt x="8" y="38"/>
                    <a:pt x="7" y="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349;p47">
              <a:extLst>
                <a:ext uri="{FF2B5EF4-FFF2-40B4-BE49-F238E27FC236}">
                  <a16:creationId xmlns:a16="http://schemas.microsoft.com/office/drawing/2014/main" id="{EEDDE48D-4181-D6AB-5547-F97D2DF5AE71}"/>
                </a:ext>
              </a:extLst>
            </p:cNvPr>
            <p:cNvSpPr/>
            <p:nvPr/>
          </p:nvSpPr>
          <p:spPr>
            <a:xfrm>
              <a:off x="-184776" y="-3597524"/>
              <a:ext cx="13522" cy="30733"/>
            </a:xfrm>
            <a:custGeom>
              <a:avLst/>
              <a:gdLst/>
              <a:ahLst/>
              <a:cxnLst/>
              <a:rect l="l" t="t" r="r" b="b"/>
              <a:pathLst>
                <a:path w="22" h="50" extrusionOk="0">
                  <a:moveTo>
                    <a:pt x="22" y="24"/>
                  </a:moveTo>
                  <a:lnTo>
                    <a:pt x="22" y="24"/>
                  </a:lnTo>
                  <a:cubicBezTo>
                    <a:pt x="23" y="38"/>
                    <a:pt x="20" y="49"/>
                    <a:pt x="14" y="49"/>
                  </a:cubicBezTo>
                  <a:cubicBezTo>
                    <a:pt x="8" y="51"/>
                    <a:pt x="2" y="40"/>
                    <a:pt x="0" y="26"/>
                  </a:cubicBezTo>
                  <a:cubicBezTo>
                    <a:pt x="-1" y="12"/>
                    <a:pt x="2" y="0"/>
                    <a:pt x="9" y="0"/>
                  </a:cubicBezTo>
                  <a:cubicBezTo>
                    <a:pt x="15" y="-1"/>
                    <a:pt x="20" y="10"/>
                    <a:pt x="22" y="24"/>
                  </a:cubicBezTo>
                  <a:close/>
                </a:path>
              </a:pathLst>
            </a:custGeom>
            <a:solidFill>
              <a:srgbClr val="272315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350;p47">
              <a:extLst>
                <a:ext uri="{FF2B5EF4-FFF2-40B4-BE49-F238E27FC236}">
                  <a16:creationId xmlns:a16="http://schemas.microsoft.com/office/drawing/2014/main" id="{4EF9B305-FD80-A4B3-F2CA-92180D25A55F}"/>
                </a:ext>
              </a:extLst>
            </p:cNvPr>
            <p:cNvSpPr/>
            <p:nvPr/>
          </p:nvSpPr>
          <p:spPr>
            <a:xfrm>
              <a:off x="222125" y="-3054170"/>
              <a:ext cx="205295" cy="500329"/>
            </a:xfrm>
            <a:custGeom>
              <a:avLst/>
              <a:gdLst/>
              <a:ahLst/>
              <a:cxnLst/>
              <a:rect l="l" t="t" r="r" b="b"/>
              <a:pathLst>
                <a:path w="334" h="814" extrusionOk="0">
                  <a:moveTo>
                    <a:pt x="334" y="793"/>
                  </a:moveTo>
                  <a:lnTo>
                    <a:pt x="236" y="169"/>
                  </a:lnTo>
                  <a:lnTo>
                    <a:pt x="0" y="0"/>
                  </a:lnTo>
                  <a:lnTo>
                    <a:pt x="50" y="814"/>
                  </a:lnTo>
                  <a:lnTo>
                    <a:pt x="334" y="7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351;p47">
              <a:extLst>
                <a:ext uri="{FF2B5EF4-FFF2-40B4-BE49-F238E27FC236}">
                  <a16:creationId xmlns:a16="http://schemas.microsoft.com/office/drawing/2014/main" id="{18205C2A-28CE-67AE-56FE-1EF70FB7130C}"/>
                </a:ext>
              </a:extLst>
            </p:cNvPr>
            <p:cNvSpPr/>
            <p:nvPr/>
          </p:nvSpPr>
          <p:spPr>
            <a:xfrm>
              <a:off x="222125" y="-3054170"/>
              <a:ext cx="205295" cy="500329"/>
            </a:xfrm>
            <a:custGeom>
              <a:avLst/>
              <a:gdLst/>
              <a:ahLst/>
              <a:cxnLst/>
              <a:rect l="l" t="t" r="r" b="b"/>
              <a:pathLst>
                <a:path w="334" h="814" fill="none" extrusionOk="0">
                  <a:moveTo>
                    <a:pt x="334" y="793"/>
                  </a:moveTo>
                  <a:lnTo>
                    <a:pt x="236" y="169"/>
                  </a:lnTo>
                  <a:lnTo>
                    <a:pt x="0" y="0"/>
                  </a:lnTo>
                  <a:lnTo>
                    <a:pt x="50" y="8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52;p47">
              <a:extLst>
                <a:ext uri="{FF2B5EF4-FFF2-40B4-BE49-F238E27FC236}">
                  <a16:creationId xmlns:a16="http://schemas.microsoft.com/office/drawing/2014/main" id="{713489D1-BAAC-AD47-8F78-48ADFC9CB1D7}"/>
                </a:ext>
              </a:extLst>
            </p:cNvPr>
            <p:cNvSpPr/>
            <p:nvPr/>
          </p:nvSpPr>
          <p:spPr>
            <a:xfrm>
              <a:off x="260848" y="-3012988"/>
              <a:ext cx="94042" cy="81134"/>
            </a:xfrm>
            <a:custGeom>
              <a:avLst/>
              <a:gdLst/>
              <a:ahLst/>
              <a:cxnLst/>
              <a:rect l="l" t="t" r="r" b="b"/>
              <a:pathLst>
                <a:path w="153" h="132" extrusionOk="0">
                  <a:moveTo>
                    <a:pt x="0" y="0"/>
                  </a:moveTo>
                  <a:lnTo>
                    <a:pt x="153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315"/>
            </a:solidFill>
            <a:ln>
              <a:noFill/>
            </a:ln>
          </p:spPr>
          <p:txBody>
            <a:bodyPr spcFirstLastPara="1" wrap="square" lIns="90000" tIns="2500" rIns="90000" bIns="25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45" name="Google Shape;1353;p47">
              <a:extLst>
                <a:ext uri="{FF2B5EF4-FFF2-40B4-BE49-F238E27FC236}">
                  <a16:creationId xmlns:a16="http://schemas.microsoft.com/office/drawing/2014/main" id="{020D72E9-082E-1C81-05AD-80D9D6806A68}"/>
                </a:ext>
              </a:extLst>
            </p:cNvPr>
            <p:cNvCxnSpPr/>
            <p:nvPr/>
          </p:nvCxnSpPr>
          <p:spPr>
            <a:xfrm>
              <a:off x="260848" y="-3012988"/>
              <a:ext cx="94200" cy="8100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1346" name="Google Shape;1354;p47">
              <a:extLst>
                <a:ext uri="{FF2B5EF4-FFF2-40B4-BE49-F238E27FC236}">
                  <a16:creationId xmlns:a16="http://schemas.microsoft.com/office/drawing/2014/main" id="{114ECF24-F9EE-64B8-909B-172C66EC0034}"/>
                </a:ext>
              </a:extLst>
            </p:cNvPr>
            <p:cNvSpPr/>
            <p:nvPr/>
          </p:nvSpPr>
          <p:spPr>
            <a:xfrm>
              <a:off x="-444176" y="-3394075"/>
              <a:ext cx="281525" cy="151825"/>
            </a:xfrm>
            <a:custGeom>
              <a:avLst/>
              <a:gdLst/>
              <a:ahLst/>
              <a:cxnLst/>
              <a:rect l="l" t="t" r="r" b="b"/>
              <a:pathLst>
                <a:path w="317" h="247" extrusionOk="0">
                  <a:moveTo>
                    <a:pt x="301" y="0"/>
                  </a:moveTo>
                  <a:lnTo>
                    <a:pt x="301" y="0"/>
                  </a:lnTo>
                  <a:cubicBezTo>
                    <a:pt x="301" y="0"/>
                    <a:pt x="43" y="60"/>
                    <a:pt x="0" y="247"/>
                  </a:cubicBezTo>
                  <a:cubicBezTo>
                    <a:pt x="0" y="247"/>
                    <a:pt x="118" y="95"/>
                    <a:pt x="317" y="85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3900" rIns="90000" bIns="439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55;p47">
              <a:extLst>
                <a:ext uri="{FF2B5EF4-FFF2-40B4-BE49-F238E27FC236}">
                  <a16:creationId xmlns:a16="http://schemas.microsoft.com/office/drawing/2014/main" id="{1A8C12FE-ABB0-00DE-5AC5-65F306333DF5}"/>
                </a:ext>
              </a:extLst>
            </p:cNvPr>
            <p:cNvSpPr/>
            <p:nvPr/>
          </p:nvSpPr>
          <p:spPr>
            <a:xfrm>
              <a:off x="42646" y="-3432797"/>
              <a:ext cx="354041" cy="141371"/>
            </a:xfrm>
            <a:custGeom>
              <a:avLst/>
              <a:gdLst/>
              <a:ahLst/>
              <a:cxnLst/>
              <a:rect l="l" t="t" r="r" b="b"/>
              <a:pathLst>
                <a:path w="576" h="230" extrusionOk="0">
                  <a:moveTo>
                    <a:pt x="0" y="90"/>
                  </a:moveTo>
                  <a:lnTo>
                    <a:pt x="0" y="90"/>
                  </a:lnTo>
                  <a:cubicBezTo>
                    <a:pt x="0" y="90"/>
                    <a:pt x="110" y="77"/>
                    <a:pt x="160" y="0"/>
                  </a:cubicBezTo>
                  <a:cubicBezTo>
                    <a:pt x="160" y="0"/>
                    <a:pt x="550" y="38"/>
                    <a:pt x="576" y="230"/>
                  </a:cubicBezTo>
                  <a:cubicBezTo>
                    <a:pt x="576" y="230"/>
                    <a:pt x="519" y="124"/>
                    <a:pt x="355" y="86"/>
                  </a:cubicBezTo>
                  <a:cubicBezTo>
                    <a:pt x="311" y="76"/>
                    <a:pt x="266" y="75"/>
                    <a:pt x="223" y="81"/>
                  </a:cubicBezTo>
                  <a:cubicBezTo>
                    <a:pt x="12" y="108"/>
                    <a:pt x="12" y="108"/>
                    <a:pt x="12" y="108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7800" rIns="90000" bIns="37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56;p47">
              <a:extLst>
                <a:ext uri="{FF2B5EF4-FFF2-40B4-BE49-F238E27FC236}">
                  <a16:creationId xmlns:a16="http://schemas.microsoft.com/office/drawing/2014/main" id="{B6FE4762-32E0-3515-687A-D3FE10DAF738}"/>
                </a:ext>
              </a:extLst>
            </p:cNvPr>
            <p:cNvSpPr/>
            <p:nvPr/>
          </p:nvSpPr>
          <p:spPr>
            <a:xfrm>
              <a:off x="-261608" y="-3881494"/>
              <a:ext cx="424727" cy="256926"/>
            </a:xfrm>
            <a:custGeom>
              <a:avLst/>
              <a:gdLst/>
              <a:ahLst/>
              <a:cxnLst/>
              <a:rect l="l" t="t" r="r" b="b"/>
              <a:pathLst>
                <a:path w="691" h="418" extrusionOk="0">
                  <a:moveTo>
                    <a:pt x="689" y="103"/>
                  </a:moveTo>
                  <a:lnTo>
                    <a:pt x="689" y="103"/>
                  </a:lnTo>
                  <a:cubicBezTo>
                    <a:pt x="677" y="34"/>
                    <a:pt x="611" y="-11"/>
                    <a:pt x="543" y="1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54" y="90"/>
                    <a:pt x="9" y="156"/>
                    <a:pt x="21" y="224"/>
                  </a:cubicBezTo>
                  <a:cubicBezTo>
                    <a:pt x="25" y="246"/>
                    <a:pt x="36" y="267"/>
                    <a:pt x="50" y="284"/>
                  </a:cubicBezTo>
                  <a:cubicBezTo>
                    <a:pt x="20" y="298"/>
                    <a:pt x="0" y="319"/>
                    <a:pt x="0" y="344"/>
                  </a:cubicBezTo>
                  <a:cubicBezTo>
                    <a:pt x="0" y="385"/>
                    <a:pt x="57" y="418"/>
                    <a:pt x="128" y="418"/>
                  </a:cubicBezTo>
                  <a:cubicBezTo>
                    <a:pt x="199" y="418"/>
                    <a:pt x="256" y="385"/>
                    <a:pt x="256" y="344"/>
                  </a:cubicBezTo>
                  <a:cubicBezTo>
                    <a:pt x="256" y="332"/>
                    <a:pt x="253" y="321"/>
                    <a:pt x="244" y="311"/>
                  </a:cubicBezTo>
                  <a:cubicBezTo>
                    <a:pt x="588" y="248"/>
                    <a:pt x="588" y="248"/>
                    <a:pt x="588" y="248"/>
                  </a:cubicBezTo>
                  <a:cubicBezTo>
                    <a:pt x="656" y="237"/>
                    <a:pt x="701" y="171"/>
                    <a:pt x="689" y="103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57;p47">
              <a:extLst>
                <a:ext uri="{FF2B5EF4-FFF2-40B4-BE49-F238E27FC236}">
                  <a16:creationId xmlns:a16="http://schemas.microsoft.com/office/drawing/2014/main" id="{DC0486A0-6708-9BC2-F6F8-3B423572D300}"/>
                </a:ext>
              </a:extLst>
            </p:cNvPr>
            <p:cNvSpPr/>
            <p:nvPr/>
          </p:nvSpPr>
          <p:spPr>
            <a:xfrm>
              <a:off x="-362411" y="-3735821"/>
              <a:ext cx="161654" cy="57163"/>
            </a:xfrm>
            <a:custGeom>
              <a:avLst/>
              <a:gdLst/>
              <a:ahLst/>
              <a:cxnLst/>
              <a:rect l="l" t="t" r="r" b="b"/>
              <a:pathLst>
                <a:path w="263" h="93" extrusionOk="0">
                  <a:moveTo>
                    <a:pt x="238" y="93"/>
                  </a:moveTo>
                  <a:lnTo>
                    <a:pt x="238" y="93"/>
                  </a:lnTo>
                  <a:cubicBezTo>
                    <a:pt x="237" y="93"/>
                    <a:pt x="235" y="93"/>
                    <a:pt x="233" y="93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14" y="49"/>
                    <a:pt x="8" y="45"/>
                    <a:pt x="4" y="39"/>
                  </a:cubicBezTo>
                  <a:cubicBezTo>
                    <a:pt x="0" y="33"/>
                    <a:pt x="-1" y="26"/>
                    <a:pt x="0" y="19"/>
                  </a:cubicBezTo>
                  <a:cubicBezTo>
                    <a:pt x="1" y="12"/>
                    <a:pt x="5" y="6"/>
                    <a:pt x="11" y="3"/>
                  </a:cubicBezTo>
                  <a:cubicBezTo>
                    <a:pt x="17" y="0"/>
                    <a:pt x="24" y="-2"/>
                    <a:pt x="31" y="0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50" y="44"/>
                    <a:pt x="255" y="48"/>
                    <a:pt x="259" y="53"/>
                  </a:cubicBezTo>
                  <a:cubicBezTo>
                    <a:pt x="263" y="59"/>
                    <a:pt x="264" y="65"/>
                    <a:pt x="263" y="72"/>
                  </a:cubicBezTo>
                  <a:cubicBezTo>
                    <a:pt x="262" y="79"/>
                    <a:pt x="258" y="85"/>
                    <a:pt x="253" y="89"/>
                  </a:cubicBezTo>
                  <a:cubicBezTo>
                    <a:pt x="248" y="92"/>
                    <a:pt x="243" y="93"/>
                    <a:pt x="238" y="93"/>
                  </a:cubicBezTo>
                  <a:moveTo>
                    <a:pt x="235" y="81"/>
                  </a:moveTo>
                  <a:lnTo>
                    <a:pt x="235" y="81"/>
                  </a:lnTo>
                  <a:cubicBezTo>
                    <a:pt x="239" y="82"/>
                    <a:pt x="243" y="81"/>
                    <a:pt x="246" y="79"/>
                  </a:cubicBezTo>
                  <a:cubicBezTo>
                    <a:pt x="249" y="77"/>
                    <a:pt x="252" y="74"/>
                    <a:pt x="252" y="70"/>
                  </a:cubicBezTo>
                  <a:cubicBezTo>
                    <a:pt x="253" y="66"/>
                    <a:pt x="252" y="62"/>
                    <a:pt x="250" y="59"/>
                  </a:cubicBezTo>
                  <a:cubicBezTo>
                    <a:pt x="248" y="57"/>
                    <a:pt x="245" y="55"/>
                    <a:pt x="241" y="54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1" y="9"/>
                    <a:pt x="13" y="14"/>
                    <a:pt x="12" y="22"/>
                  </a:cubicBezTo>
                  <a:cubicBezTo>
                    <a:pt x="11" y="25"/>
                    <a:pt x="12" y="29"/>
                    <a:pt x="14" y="32"/>
                  </a:cubicBezTo>
                  <a:cubicBezTo>
                    <a:pt x="16" y="36"/>
                    <a:pt x="19" y="38"/>
                    <a:pt x="23" y="38"/>
                  </a:cubicBezTo>
                  <a:lnTo>
                    <a:pt x="235" y="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8;p47">
              <a:extLst>
                <a:ext uri="{FF2B5EF4-FFF2-40B4-BE49-F238E27FC236}">
                  <a16:creationId xmlns:a16="http://schemas.microsoft.com/office/drawing/2014/main" id="{E90B9B39-CF9C-F2FA-01B9-253D391F355E}"/>
                </a:ext>
              </a:extLst>
            </p:cNvPr>
            <p:cNvSpPr/>
            <p:nvPr/>
          </p:nvSpPr>
          <p:spPr>
            <a:xfrm>
              <a:off x="1086329" y="-3143909"/>
              <a:ext cx="227422" cy="565483"/>
            </a:xfrm>
            <a:custGeom>
              <a:avLst/>
              <a:gdLst/>
              <a:ahLst/>
              <a:cxnLst/>
              <a:rect l="l" t="t" r="r" b="b"/>
              <a:pathLst>
                <a:path w="370" h="920" extrusionOk="0">
                  <a:moveTo>
                    <a:pt x="300" y="506"/>
                  </a:moveTo>
                  <a:lnTo>
                    <a:pt x="300" y="506"/>
                  </a:lnTo>
                  <a:cubicBezTo>
                    <a:pt x="300" y="506"/>
                    <a:pt x="72" y="12"/>
                    <a:pt x="0" y="0"/>
                  </a:cubicBezTo>
                  <a:cubicBezTo>
                    <a:pt x="265" y="920"/>
                    <a:pt x="265" y="920"/>
                    <a:pt x="265" y="920"/>
                  </a:cubicBezTo>
                  <a:cubicBezTo>
                    <a:pt x="265" y="920"/>
                    <a:pt x="476" y="881"/>
                    <a:pt x="300" y="5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9;p47">
              <a:extLst>
                <a:ext uri="{FF2B5EF4-FFF2-40B4-BE49-F238E27FC236}">
                  <a16:creationId xmlns:a16="http://schemas.microsoft.com/office/drawing/2014/main" id="{97919F80-7C8C-0EA7-173A-E6085B353ED8}"/>
                </a:ext>
              </a:extLst>
            </p:cNvPr>
            <p:cNvSpPr/>
            <p:nvPr/>
          </p:nvSpPr>
          <p:spPr>
            <a:xfrm>
              <a:off x="1175454" y="-2856251"/>
              <a:ext cx="352197" cy="329455"/>
            </a:xfrm>
            <a:custGeom>
              <a:avLst/>
              <a:gdLst/>
              <a:ahLst/>
              <a:cxnLst/>
              <a:rect l="l" t="t" r="r" b="b"/>
              <a:pathLst>
                <a:path w="573" h="536" extrusionOk="0">
                  <a:moveTo>
                    <a:pt x="202" y="0"/>
                  </a:moveTo>
                  <a:lnTo>
                    <a:pt x="202" y="0"/>
                  </a:lnTo>
                  <a:cubicBezTo>
                    <a:pt x="192" y="96"/>
                    <a:pt x="103" y="177"/>
                    <a:pt x="23" y="220"/>
                  </a:cubicBezTo>
                  <a:cubicBezTo>
                    <a:pt x="2" y="232"/>
                    <a:pt x="-6" y="257"/>
                    <a:pt x="6" y="279"/>
                  </a:cubicBezTo>
                  <a:cubicBezTo>
                    <a:pt x="13" y="292"/>
                    <a:pt x="26" y="300"/>
                    <a:pt x="39" y="302"/>
                  </a:cubicBezTo>
                  <a:cubicBezTo>
                    <a:pt x="47" y="303"/>
                    <a:pt x="57" y="302"/>
                    <a:pt x="65" y="297"/>
                  </a:cubicBezTo>
                  <a:cubicBezTo>
                    <a:pt x="85" y="286"/>
                    <a:pt x="103" y="274"/>
                    <a:pt x="122" y="260"/>
                  </a:cubicBezTo>
                  <a:cubicBezTo>
                    <a:pt x="100" y="297"/>
                    <a:pt x="75" y="332"/>
                    <a:pt x="44" y="362"/>
                  </a:cubicBezTo>
                  <a:cubicBezTo>
                    <a:pt x="27" y="377"/>
                    <a:pt x="27" y="405"/>
                    <a:pt x="42" y="422"/>
                  </a:cubicBezTo>
                  <a:cubicBezTo>
                    <a:pt x="50" y="430"/>
                    <a:pt x="59" y="435"/>
                    <a:pt x="69" y="436"/>
                  </a:cubicBezTo>
                  <a:cubicBezTo>
                    <a:pt x="82" y="438"/>
                    <a:pt x="94" y="434"/>
                    <a:pt x="104" y="425"/>
                  </a:cubicBezTo>
                  <a:cubicBezTo>
                    <a:pt x="165" y="367"/>
                    <a:pt x="207" y="292"/>
                    <a:pt x="237" y="222"/>
                  </a:cubicBezTo>
                  <a:cubicBezTo>
                    <a:pt x="239" y="225"/>
                    <a:pt x="242" y="228"/>
                    <a:pt x="245" y="231"/>
                  </a:cubicBezTo>
                  <a:cubicBezTo>
                    <a:pt x="219" y="295"/>
                    <a:pt x="181" y="366"/>
                    <a:pt x="126" y="419"/>
                  </a:cubicBezTo>
                  <a:cubicBezTo>
                    <a:pt x="109" y="434"/>
                    <a:pt x="108" y="462"/>
                    <a:pt x="125" y="479"/>
                  </a:cubicBezTo>
                  <a:cubicBezTo>
                    <a:pt x="132" y="487"/>
                    <a:pt x="142" y="492"/>
                    <a:pt x="151" y="493"/>
                  </a:cubicBezTo>
                  <a:cubicBezTo>
                    <a:pt x="163" y="495"/>
                    <a:pt x="176" y="491"/>
                    <a:pt x="186" y="482"/>
                  </a:cubicBezTo>
                  <a:cubicBezTo>
                    <a:pt x="247" y="425"/>
                    <a:pt x="289" y="350"/>
                    <a:pt x="317" y="281"/>
                  </a:cubicBezTo>
                  <a:cubicBezTo>
                    <a:pt x="322" y="283"/>
                    <a:pt x="326" y="284"/>
                    <a:pt x="331" y="286"/>
                  </a:cubicBezTo>
                  <a:cubicBezTo>
                    <a:pt x="307" y="344"/>
                    <a:pt x="272" y="406"/>
                    <a:pt x="224" y="452"/>
                  </a:cubicBezTo>
                  <a:cubicBezTo>
                    <a:pt x="207" y="469"/>
                    <a:pt x="207" y="496"/>
                    <a:pt x="224" y="513"/>
                  </a:cubicBezTo>
                  <a:cubicBezTo>
                    <a:pt x="231" y="521"/>
                    <a:pt x="240" y="526"/>
                    <a:pt x="250" y="527"/>
                  </a:cubicBezTo>
                  <a:cubicBezTo>
                    <a:pt x="262" y="527"/>
                    <a:pt x="275" y="525"/>
                    <a:pt x="285" y="515"/>
                  </a:cubicBezTo>
                  <a:cubicBezTo>
                    <a:pt x="352" y="451"/>
                    <a:pt x="395" y="363"/>
                    <a:pt x="423" y="289"/>
                  </a:cubicBezTo>
                  <a:cubicBezTo>
                    <a:pt x="425" y="288"/>
                    <a:pt x="428" y="288"/>
                    <a:pt x="430" y="287"/>
                  </a:cubicBezTo>
                  <a:cubicBezTo>
                    <a:pt x="433" y="286"/>
                    <a:pt x="435" y="286"/>
                    <a:pt x="437" y="285"/>
                  </a:cubicBezTo>
                  <a:cubicBezTo>
                    <a:pt x="418" y="346"/>
                    <a:pt x="389" y="413"/>
                    <a:pt x="344" y="464"/>
                  </a:cubicBezTo>
                  <a:cubicBezTo>
                    <a:pt x="328" y="481"/>
                    <a:pt x="331" y="509"/>
                    <a:pt x="349" y="525"/>
                  </a:cubicBezTo>
                  <a:cubicBezTo>
                    <a:pt x="356" y="531"/>
                    <a:pt x="363" y="534"/>
                    <a:pt x="372" y="535"/>
                  </a:cubicBezTo>
                  <a:cubicBezTo>
                    <a:pt x="386" y="537"/>
                    <a:pt x="400" y="532"/>
                    <a:pt x="410" y="522"/>
                  </a:cubicBezTo>
                  <a:cubicBezTo>
                    <a:pt x="500" y="419"/>
                    <a:pt x="548" y="287"/>
                    <a:pt x="573" y="150"/>
                  </a:cubicBezTo>
                  <a:lnTo>
                    <a:pt x="202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60;p47">
              <a:extLst>
                <a:ext uri="{FF2B5EF4-FFF2-40B4-BE49-F238E27FC236}">
                  <a16:creationId xmlns:a16="http://schemas.microsoft.com/office/drawing/2014/main" id="{323D3E29-1D94-E19D-C88C-17AC44C9CD28}"/>
                </a:ext>
              </a:extLst>
            </p:cNvPr>
            <p:cNvSpPr/>
            <p:nvPr/>
          </p:nvSpPr>
          <p:spPr>
            <a:xfrm>
              <a:off x="971388" y="-3456153"/>
              <a:ext cx="640471" cy="1290161"/>
            </a:xfrm>
            <a:custGeom>
              <a:avLst/>
              <a:gdLst/>
              <a:ahLst/>
              <a:cxnLst/>
              <a:rect l="l" t="t" r="r" b="b"/>
              <a:pathLst>
                <a:path w="1042" h="2099" extrusionOk="0">
                  <a:moveTo>
                    <a:pt x="327" y="63"/>
                  </a:moveTo>
                  <a:lnTo>
                    <a:pt x="327" y="63"/>
                  </a:lnTo>
                  <a:cubicBezTo>
                    <a:pt x="258" y="-16"/>
                    <a:pt x="139" y="-21"/>
                    <a:pt x="62" y="49"/>
                  </a:cubicBezTo>
                  <a:cubicBezTo>
                    <a:pt x="-15" y="120"/>
                    <a:pt x="-21" y="241"/>
                    <a:pt x="47" y="319"/>
                  </a:cubicBezTo>
                  <a:cubicBezTo>
                    <a:pt x="272" y="575"/>
                    <a:pt x="454" y="894"/>
                    <a:pt x="565" y="1216"/>
                  </a:cubicBezTo>
                  <a:cubicBezTo>
                    <a:pt x="606" y="1337"/>
                    <a:pt x="639" y="1465"/>
                    <a:pt x="652" y="1592"/>
                  </a:cubicBezTo>
                  <a:cubicBezTo>
                    <a:pt x="663" y="1689"/>
                    <a:pt x="594" y="1789"/>
                    <a:pt x="527" y="1851"/>
                  </a:cubicBezTo>
                  <a:cubicBezTo>
                    <a:pt x="509" y="1867"/>
                    <a:pt x="507" y="1894"/>
                    <a:pt x="523" y="1913"/>
                  </a:cubicBezTo>
                  <a:cubicBezTo>
                    <a:pt x="532" y="1924"/>
                    <a:pt x="546" y="1929"/>
                    <a:pt x="559" y="1928"/>
                  </a:cubicBezTo>
                  <a:cubicBezTo>
                    <a:pt x="568" y="1927"/>
                    <a:pt x="576" y="1923"/>
                    <a:pt x="583" y="1917"/>
                  </a:cubicBezTo>
                  <a:cubicBezTo>
                    <a:pt x="600" y="1901"/>
                    <a:pt x="615" y="1885"/>
                    <a:pt x="630" y="1867"/>
                  </a:cubicBezTo>
                  <a:cubicBezTo>
                    <a:pt x="618" y="1908"/>
                    <a:pt x="600" y="1949"/>
                    <a:pt x="577" y="1985"/>
                  </a:cubicBezTo>
                  <a:cubicBezTo>
                    <a:pt x="564" y="2005"/>
                    <a:pt x="569" y="2032"/>
                    <a:pt x="588" y="2046"/>
                  </a:cubicBezTo>
                  <a:cubicBezTo>
                    <a:pt x="597" y="2051"/>
                    <a:pt x="607" y="2053"/>
                    <a:pt x="617" y="2052"/>
                  </a:cubicBezTo>
                  <a:cubicBezTo>
                    <a:pt x="630" y="2051"/>
                    <a:pt x="641" y="2044"/>
                    <a:pt x="648" y="2034"/>
                  </a:cubicBezTo>
                  <a:cubicBezTo>
                    <a:pt x="694" y="1962"/>
                    <a:pt x="720" y="1878"/>
                    <a:pt x="733" y="1802"/>
                  </a:cubicBezTo>
                  <a:cubicBezTo>
                    <a:pt x="736" y="1805"/>
                    <a:pt x="739" y="1807"/>
                    <a:pt x="742" y="1809"/>
                  </a:cubicBezTo>
                  <a:cubicBezTo>
                    <a:pt x="731" y="1878"/>
                    <a:pt x="710" y="1957"/>
                    <a:pt x="668" y="2021"/>
                  </a:cubicBezTo>
                  <a:cubicBezTo>
                    <a:pt x="655" y="2042"/>
                    <a:pt x="660" y="2068"/>
                    <a:pt x="680" y="2082"/>
                  </a:cubicBezTo>
                  <a:cubicBezTo>
                    <a:pt x="689" y="2088"/>
                    <a:pt x="698" y="2090"/>
                    <a:pt x="708" y="2089"/>
                  </a:cubicBezTo>
                  <a:cubicBezTo>
                    <a:pt x="720" y="2088"/>
                    <a:pt x="732" y="2081"/>
                    <a:pt x="740" y="2070"/>
                  </a:cubicBezTo>
                  <a:cubicBezTo>
                    <a:pt x="786" y="1999"/>
                    <a:pt x="810" y="1915"/>
                    <a:pt x="824" y="1841"/>
                  </a:cubicBezTo>
                  <a:cubicBezTo>
                    <a:pt x="828" y="1841"/>
                    <a:pt x="833" y="1841"/>
                    <a:pt x="837" y="1842"/>
                  </a:cubicBezTo>
                  <a:cubicBezTo>
                    <a:pt x="826" y="1905"/>
                    <a:pt x="806" y="1974"/>
                    <a:pt x="770" y="2031"/>
                  </a:cubicBezTo>
                  <a:cubicBezTo>
                    <a:pt x="757" y="2051"/>
                    <a:pt x="762" y="2078"/>
                    <a:pt x="783" y="2092"/>
                  </a:cubicBezTo>
                  <a:cubicBezTo>
                    <a:pt x="791" y="2097"/>
                    <a:pt x="800" y="2100"/>
                    <a:pt x="810" y="2098"/>
                  </a:cubicBezTo>
                  <a:cubicBezTo>
                    <a:pt x="823" y="2097"/>
                    <a:pt x="835" y="2090"/>
                    <a:pt x="842" y="2079"/>
                  </a:cubicBezTo>
                  <a:cubicBezTo>
                    <a:pt x="892" y="1999"/>
                    <a:pt x="916" y="1903"/>
                    <a:pt x="927" y="1823"/>
                  </a:cubicBezTo>
                  <a:cubicBezTo>
                    <a:pt x="929" y="1822"/>
                    <a:pt x="931" y="1821"/>
                    <a:pt x="934" y="1820"/>
                  </a:cubicBezTo>
                  <a:cubicBezTo>
                    <a:pt x="936" y="1819"/>
                    <a:pt x="938" y="1818"/>
                    <a:pt x="940" y="1816"/>
                  </a:cubicBezTo>
                  <a:cubicBezTo>
                    <a:pt x="934" y="1881"/>
                    <a:pt x="920" y="1953"/>
                    <a:pt x="888" y="2014"/>
                  </a:cubicBezTo>
                  <a:cubicBezTo>
                    <a:pt x="877" y="2036"/>
                    <a:pt x="885" y="2062"/>
                    <a:pt x="906" y="2073"/>
                  </a:cubicBezTo>
                  <a:cubicBezTo>
                    <a:pt x="913" y="2078"/>
                    <a:pt x="922" y="2079"/>
                    <a:pt x="930" y="2078"/>
                  </a:cubicBezTo>
                  <a:cubicBezTo>
                    <a:pt x="944" y="2077"/>
                    <a:pt x="957" y="2069"/>
                    <a:pt x="964" y="2055"/>
                  </a:cubicBezTo>
                  <a:cubicBezTo>
                    <a:pt x="1073" y="1847"/>
                    <a:pt x="1052" y="1589"/>
                    <a:pt x="999" y="1368"/>
                  </a:cubicBezTo>
                  <a:cubicBezTo>
                    <a:pt x="937" y="1106"/>
                    <a:pt x="840" y="856"/>
                    <a:pt x="710" y="622"/>
                  </a:cubicBezTo>
                  <a:cubicBezTo>
                    <a:pt x="601" y="424"/>
                    <a:pt x="476" y="231"/>
                    <a:pt x="327" y="63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61;p47">
              <a:extLst>
                <a:ext uri="{FF2B5EF4-FFF2-40B4-BE49-F238E27FC236}">
                  <a16:creationId xmlns:a16="http://schemas.microsoft.com/office/drawing/2014/main" id="{8DEFEB5C-4CAC-CD3D-FED2-DCD1B4439AE6}"/>
                </a:ext>
              </a:extLst>
            </p:cNvPr>
            <p:cNvSpPr/>
            <p:nvPr/>
          </p:nvSpPr>
          <p:spPr>
            <a:xfrm>
              <a:off x="895171" y="-3552654"/>
              <a:ext cx="551960" cy="576546"/>
            </a:xfrm>
            <a:custGeom>
              <a:avLst/>
              <a:gdLst/>
              <a:ahLst/>
              <a:cxnLst/>
              <a:rect l="l" t="t" r="r" b="b"/>
              <a:pathLst>
                <a:path w="898" h="938" extrusionOk="0">
                  <a:moveTo>
                    <a:pt x="434" y="938"/>
                  </a:moveTo>
                  <a:lnTo>
                    <a:pt x="434" y="938"/>
                  </a:lnTo>
                  <a:cubicBezTo>
                    <a:pt x="898" y="619"/>
                    <a:pt x="898" y="619"/>
                    <a:pt x="898" y="619"/>
                  </a:cubicBezTo>
                  <a:cubicBezTo>
                    <a:pt x="538" y="134"/>
                    <a:pt x="538" y="134"/>
                    <a:pt x="538" y="134"/>
                  </a:cubicBezTo>
                  <a:cubicBezTo>
                    <a:pt x="428" y="-16"/>
                    <a:pt x="217" y="-45"/>
                    <a:pt x="71" y="68"/>
                  </a:cubicBezTo>
                  <a:cubicBezTo>
                    <a:pt x="-9" y="141"/>
                    <a:pt x="-24" y="263"/>
                    <a:pt x="38" y="354"/>
                  </a:cubicBezTo>
                  <a:cubicBezTo>
                    <a:pt x="434" y="938"/>
                    <a:pt x="434" y="938"/>
                    <a:pt x="434" y="9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62;p47">
              <a:extLst>
                <a:ext uri="{FF2B5EF4-FFF2-40B4-BE49-F238E27FC236}">
                  <a16:creationId xmlns:a16="http://schemas.microsoft.com/office/drawing/2014/main" id="{352D5640-0657-39D1-4B0D-BAC1C3A2736E}"/>
                </a:ext>
              </a:extLst>
            </p:cNvPr>
            <p:cNvSpPr/>
            <p:nvPr/>
          </p:nvSpPr>
          <p:spPr>
            <a:xfrm>
              <a:off x="742122" y="-3939886"/>
              <a:ext cx="142600" cy="205909"/>
            </a:xfrm>
            <a:custGeom>
              <a:avLst/>
              <a:gdLst/>
              <a:ahLst/>
              <a:cxnLst/>
              <a:rect l="l" t="t" r="r" b="b"/>
              <a:pathLst>
                <a:path w="232" h="335" extrusionOk="0">
                  <a:moveTo>
                    <a:pt x="98" y="334"/>
                  </a:moveTo>
                  <a:lnTo>
                    <a:pt x="98" y="334"/>
                  </a:lnTo>
                  <a:cubicBezTo>
                    <a:pt x="36" y="341"/>
                    <a:pt x="-8" y="274"/>
                    <a:pt x="2" y="181"/>
                  </a:cubicBezTo>
                  <a:cubicBezTo>
                    <a:pt x="12" y="89"/>
                    <a:pt x="71" y="8"/>
                    <a:pt x="134" y="0"/>
                  </a:cubicBezTo>
                  <a:cubicBezTo>
                    <a:pt x="197" y="-9"/>
                    <a:pt x="241" y="60"/>
                    <a:pt x="231" y="152"/>
                  </a:cubicBezTo>
                  <a:cubicBezTo>
                    <a:pt x="221" y="244"/>
                    <a:pt x="161" y="326"/>
                    <a:pt x="98" y="334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63;p47">
              <a:extLst>
                <a:ext uri="{FF2B5EF4-FFF2-40B4-BE49-F238E27FC236}">
                  <a16:creationId xmlns:a16="http://schemas.microsoft.com/office/drawing/2014/main" id="{4980515B-7F61-E608-FE73-E9DAEB5ADD3E}"/>
                </a:ext>
              </a:extLst>
            </p:cNvPr>
            <p:cNvSpPr/>
            <p:nvPr/>
          </p:nvSpPr>
          <p:spPr>
            <a:xfrm>
              <a:off x="515315" y="-3966931"/>
              <a:ext cx="369408" cy="573473"/>
            </a:xfrm>
            <a:custGeom>
              <a:avLst/>
              <a:gdLst/>
              <a:ahLst/>
              <a:cxnLst/>
              <a:rect l="l" t="t" r="r" b="b"/>
              <a:pathLst>
                <a:path w="601" h="933" extrusionOk="0">
                  <a:moveTo>
                    <a:pt x="601" y="309"/>
                  </a:moveTo>
                  <a:lnTo>
                    <a:pt x="601" y="309"/>
                  </a:lnTo>
                  <a:cubicBezTo>
                    <a:pt x="597" y="272"/>
                    <a:pt x="566" y="244"/>
                    <a:pt x="532" y="244"/>
                  </a:cubicBezTo>
                  <a:cubicBezTo>
                    <a:pt x="528" y="208"/>
                    <a:pt x="524" y="170"/>
                    <a:pt x="520" y="134"/>
                  </a:cubicBezTo>
                  <a:cubicBezTo>
                    <a:pt x="511" y="48"/>
                    <a:pt x="415" y="-10"/>
                    <a:pt x="312" y="1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85" y="27"/>
                    <a:pt x="13" y="95"/>
                    <a:pt x="11" y="170"/>
                  </a:cubicBezTo>
                  <a:cubicBezTo>
                    <a:pt x="9" y="236"/>
                    <a:pt x="7" y="302"/>
                    <a:pt x="6" y="368"/>
                  </a:cubicBezTo>
                  <a:cubicBezTo>
                    <a:pt x="4" y="429"/>
                    <a:pt x="-4" y="494"/>
                    <a:pt x="3" y="554"/>
                  </a:cubicBezTo>
                  <a:cubicBezTo>
                    <a:pt x="13" y="649"/>
                    <a:pt x="101" y="715"/>
                    <a:pt x="188" y="723"/>
                  </a:cubicBezTo>
                  <a:cubicBezTo>
                    <a:pt x="224" y="726"/>
                    <a:pt x="224" y="726"/>
                    <a:pt x="224" y="726"/>
                  </a:cubicBezTo>
                  <a:cubicBezTo>
                    <a:pt x="225" y="726"/>
                    <a:pt x="225" y="726"/>
                    <a:pt x="225" y="726"/>
                  </a:cubicBezTo>
                  <a:cubicBezTo>
                    <a:pt x="229" y="771"/>
                    <a:pt x="229" y="771"/>
                    <a:pt x="229" y="771"/>
                  </a:cubicBezTo>
                  <a:cubicBezTo>
                    <a:pt x="239" y="870"/>
                    <a:pt x="328" y="942"/>
                    <a:pt x="425" y="932"/>
                  </a:cubicBezTo>
                  <a:cubicBezTo>
                    <a:pt x="522" y="921"/>
                    <a:pt x="593" y="831"/>
                    <a:pt x="582" y="733"/>
                  </a:cubicBezTo>
                  <a:cubicBezTo>
                    <a:pt x="576" y="671"/>
                    <a:pt x="570" y="610"/>
                    <a:pt x="564" y="549"/>
                  </a:cubicBezTo>
                  <a:cubicBezTo>
                    <a:pt x="559" y="495"/>
                    <a:pt x="553" y="441"/>
                    <a:pt x="548" y="387"/>
                  </a:cubicBezTo>
                  <a:cubicBezTo>
                    <a:pt x="581" y="379"/>
                    <a:pt x="605" y="346"/>
                    <a:pt x="601" y="309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64;p47">
              <a:extLst>
                <a:ext uri="{FF2B5EF4-FFF2-40B4-BE49-F238E27FC236}">
                  <a16:creationId xmlns:a16="http://schemas.microsoft.com/office/drawing/2014/main" id="{25C94FDE-58A0-37B5-31EF-EA629DA19AB6}"/>
                </a:ext>
              </a:extLst>
            </p:cNvPr>
            <p:cNvSpPr/>
            <p:nvPr/>
          </p:nvSpPr>
          <p:spPr>
            <a:xfrm>
              <a:off x="651154" y="-3551425"/>
              <a:ext cx="122931" cy="71915"/>
            </a:xfrm>
            <a:custGeom>
              <a:avLst/>
              <a:gdLst/>
              <a:ahLst/>
              <a:cxnLst/>
              <a:rect l="l" t="t" r="r" b="b"/>
              <a:pathLst>
                <a:path w="200" h="117" extrusionOk="0">
                  <a:moveTo>
                    <a:pt x="0" y="42"/>
                  </a:moveTo>
                  <a:lnTo>
                    <a:pt x="0" y="42"/>
                  </a:lnTo>
                  <a:cubicBezTo>
                    <a:pt x="36" y="45"/>
                    <a:pt x="93" y="44"/>
                    <a:pt x="200" y="0"/>
                  </a:cubicBezTo>
                  <a:cubicBezTo>
                    <a:pt x="11" y="117"/>
                    <a:pt x="11" y="117"/>
                    <a:pt x="11" y="117"/>
                  </a:cubicBezTo>
                  <a:lnTo>
                    <a:pt x="0" y="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65;p47">
              <a:extLst>
                <a:ext uri="{FF2B5EF4-FFF2-40B4-BE49-F238E27FC236}">
                  <a16:creationId xmlns:a16="http://schemas.microsoft.com/office/drawing/2014/main" id="{E4BF0293-F304-8C8D-B54F-349BF174128B}"/>
                </a:ext>
              </a:extLst>
            </p:cNvPr>
            <p:cNvSpPr/>
            <p:nvPr/>
          </p:nvSpPr>
          <p:spPr>
            <a:xfrm>
              <a:off x="536213" y="-3780076"/>
              <a:ext cx="21513" cy="21513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0" y="19"/>
                  </a:moveTo>
                  <a:lnTo>
                    <a:pt x="0" y="19"/>
                  </a:lnTo>
                  <a:cubicBezTo>
                    <a:pt x="1" y="28"/>
                    <a:pt x="10" y="35"/>
                    <a:pt x="19" y="34"/>
                  </a:cubicBezTo>
                  <a:cubicBezTo>
                    <a:pt x="29" y="33"/>
                    <a:pt x="36" y="24"/>
                    <a:pt x="35" y="16"/>
                  </a:cubicBezTo>
                  <a:cubicBezTo>
                    <a:pt x="34" y="6"/>
                    <a:pt x="25" y="-1"/>
                    <a:pt x="16" y="0"/>
                  </a:cubicBezTo>
                  <a:cubicBezTo>
                    <a:pt x="6" y="1"/>
                    <a:pt x="-1" y="10"/>
                    <a:pt x="0" y="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66;p47">
              <a:extLst>
                <a:ext uri="{FF2B5EF4-FFF2-40B4-BE49-F238E27FC236}">
                  <a16:creationId xmlns:a16="http://schemas.microsoft.com/office/drawing/2014/main" id="{4F51AFBA-2ED4-7F27-A4D3-38E27EB428B1}"/>
                </a:ext>
              </a:extLst>
            </p:cNvPr>
            <p:cNvSpPr/>
            <p:nvPr/>
          </p:nvSpPr>
          <p:spPr>
            <a:xfrm>
              <a:off x="651768" y="-3781920"/>
              <a:ext cx="20284" cy="21513"/>
            </a:xfrm>
            <a:custGeom>
              <a:avLst/>
              <a:gdLst/>
              <a:ahLst/>
              <a:cxnLst/>
              <a:rect l="l" t="t" r="r" b="b"/>
              <a:pathLst>
                <a:path w="33" h="35" extrusionOk="0">
                  <a:moveTo>
                    <a:pt x="0" y="19"/>
                  </a:moveTo>
                  <a:lnTo>
                    <a:pt x="0" y="19"/>
                  </a:lnTo>
                  <a:cubicBezTo>
                    <a:pt x="1" y="28"/>
                    <a:pt x="9" y="35"/>
                    <a:pt x="18" y="34"/>
                  </a:cubicBezTo>
                  <a:cubicBezTo>
                    <a:pt x="27" y="33"/>
                    <a:pt x="34" y="24"/>
                    <a:pt x="33" y="15"/>
                  </a:cubicBezTo>
                  <a:cubicBezTo>
                    <a:pt x="32" y="6"/>
                    <a:pt x="23" y="-1"/>
                    <a:pt x="15" y="0"/>
                  </a:cubicBezTo>
                  <a:cubicBezTo>
                    <a:pt x="5" y="1"/>
                    <a:pt x="-1" y="9"/>
                    <a:pt x="0" y="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67;p47">
              <a:extLst>
                <a:ext uri="{FF2B5EF4-FFF2-40B4-BE49-F238E27FC236}">
                  <a16:creationId xmlns:a16="http://schemas.microsoft.com/office/drawing/2014/main" id="{BE24F0CA-A3A0-4207-2F5A-816C581BC1D8}"/>
                </a:ext>
              </a:extLst>
            </p:cNvPr>
            <p:cNvSpPr/>
            <p:nvPr/>
          </p:nvSpPr>
          <p:spPr>
            <a:xfrm>
              <a:off x="586000" y="-3748114"/>
              <a:ext cx="38723" cy="20898"/>
            </a:xfrm>
            <a:custGeom>
              <a:avLst/>
              <a:gdLst/>
              <a:ahLst/>
              <a:cxnLst/>
              <a:rect l="l" t="t" r="r" b="b"/>
              <a:pathLst>
                <a:path w="63" h="34" extrusionOk="0">
                  <a:moveTo>
                    <a:pt x="6" y="34"/>
                  </a:moveTo>
                  <a:lnTo>
                    <a:pt x="6" y="34"/>
                  </a:lnTo>
                  <a:cubicBezTo>
                    <a:pt x="2" y="34"/>
                    <a:pt x="0" y="31"/>
                    <a:pt x="0" y="28"/>
                  </a:cubicBezTo>
                  <a:cubicBezTo>
                    <a:pt x="-1" y="22"/>
                    <a:pt x="2" y="16"/>
                    <a:pt x="7" y="11"/>
                  </a:cubicBezTo>
                  <a:cubicBezTo>
                    <a:pt x="13" y="4"/>
                    <a:pt x="20" y="0"/>
                    <a:pt x="30" y="0"/>
                  </a:cubicBezTo>
                  <a:cubicBezTo>
                    <a:pt x="48" y="0"/>
                    <a:pt x="63" y="11"/>
                    <a:pt x="63" y="26"/>
                  </a:cubicBezTo>
                  <a:cubicBezTo>
                    <a:pt x="63" y="29"/>
                    <a:pt x="61" y="32"/>
                    <a:pt x="57" y="32"/>
                  </a:cubicBezTo>
                  <a:cubicBezTo>
                    <a:pt x="54" y="32"/>
                    <a:pt x="51" y="29"/>
                    <a:pt x="51" y="26"/>
                  </a:cubicBezTo>
                  <a:cubicBezTo>
                    <a:pt x="51" y="18"/>
                    <a:pt x="41" y="12"/>
                    <a:pt x="30" y="12"/>
                  </a:cubicBezTo>
                  <a:cubicBezTo>
                    <a:pt x="24" y="12"/>
                    <a:pt x="18" y="15"/>
                    <a:pt x="15" y="19"/>
                  </a:cubicBezTo>
                  <a:cubicBezTo>
                    <a:pt x="13" y="21"/>
                    <a:pt x="11" y="23"/>
                    <a:pt x="12" y="27"/>
                  </a:cubicBezTo>
                  <a:cubicBezTo>
                    <a:pt x="12" y="31"/>
                    <a:pt x="9" y="34"/>
                    <a:pt x="6" y="34"/>
                  </a:cubicBezTo>
                  <a:close/>
                </a:path>
              </a:pathLst>
            </a:custGeom>
            <a:solidFill>
              <a:srgbClr val="272315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8;p47">
              <a:extLst>
                <a:ext uri="{FF2B5EF4-FFF2-40B4-BE49-F238E27FC236}">
                  <a16:creationId xmlns:a16="http://schemas.microsoft.com/office/drawing/2014/main" id="{9C626980-583A-5F09-E9E1-4A0BE3112EA2}"/>
                </a:ext>
              </a:extLst>
            </p:cNvPr>
            <p:cNvSpPr/>
            <p:nvPr/>
          </p:nvSpPr>
          <p:spPr>
            <a:xfrm>
              <a:off x="590303" y="-3721684"/>
              <a:ext cx="82978" cy="41797"/>
            </a:xfrm>
            <a:custGeom>
              <a:avLst/>
              <a:gdLst/>
              <a:ahLst/>
              <a:cxnLst/>
              <a:rect l="l" t="t" r="r" b="b"/>
              <a:pathLst>
                <a:path w="135" h="68" extrusionOk="0">
                  <a:moveTo>
                    <a:pt x="46" y="68"/>
                  </a:moveTo>
                  <a:lnTo>
                    <a:pt x="46" y="68"/>
                  </a:lnTo>
                  <a:cubicBezTo>
                    <a:pt x="31" y="68"/>
                    <a:pt x="16" y="64"/>
                    <a:pt x="4" y="58"/>
                  </a:cubicBezTo>
                  <a:cubicBezTo>
                    <a:pt x="1" y="56"/>
                    <a:pt x="-1" y="53"/>
                    <a:pt x="1" y="50"/>
                  </a:cubicBezTo>
                  <a:cubicBezTo>
                    <a:pt x="2" y="47"/>
                    <a:pt x="6" y="45"/>
                    <a:pt x="8" y="47"/>
                  </a:cubicBezTo>
                  <a:cubicBezTo>
                    <a:pt x="31" y="58"/>
                    <a:pt x="59" y="59"/>
                    <a:pt x="82" y="47"/>
                  </a:cubicBezTo>
                  <a:cubicBezTo>
                    <a:pt x="100" y="38"/>
                    <a:pt x="116" y="23"/>
                    <a:pt x="123" y="4"/>
                  </a:cubicBezTo>
                  <a:cubicBezTo>
                    <a:pt x="125" y="1"/>
                    <a:pt x="128" y="-1"/>
                    <a:pt x="131" y="0"/>
                  </a:cubicBezTo>
                  <a:cubicBezTo>
                    <a:pt x="134" y="2"/>
                    <a:pt x="136" y="5"/>
                    <a:pt x="134" y="8"/>
                  </a:cubicBezTo>
                  <a:cubicBezTo>
                    <a:pt x="125" y="30"/>
                    <a:pt x="108" y="48"/>
                    <a:pt x="87" y="58"/>
                  </a:cubicBezTo>
                  <a:cubicBezTo>
                    <a:pt x="74" y="64"/>
                    <a:pt x="60" y="68"/>
                    <a:pt x="46" y="68"/>
                  </a:cubicBezTo>
                  <a:close/>
                </a:path>
              </a:pathLst>
            </a:custGeom>
            <a:solidFill>
              <a:srgbClr val="272315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9;p47">
              <a:extLst>
                <a:ext uri="{FF2B5EF4-FFF2-40B4-BE49-F238E27FC236}">
                  <a16:creationId xmlns:a16="http://schemas.microsoft.com/office/drawing/2014/main" id="{8D8889A7-807B-56EE-2CF9-317334420AF2}"/>
                </a:ext>
              </a:extLst>
            </p:cNvPr>
            <p:cNvSpPr/>
            <p:nvPr/>
          </p:nvSpPr>
          <p:spPr>
            <a:xfrm>
              <a:off x="823871" y="-3796672"/>
              <a:ext cx="31962" cy="49787"/>
            </a:xfrm>
            <a:custGeom>
              <a:avLst/>
              <a:gdLst/>
              <a:ahLst/>
              <a:cxnLst/>
              <a:rect l="l" t="t" r="r" b="b"/>
              <a:pathLst>
                <a:path w="52" h="81" extrusionOk="0">
                  <a:moveTo>
                    <a:pt x="40" y="81"/>
                  </a:moveTo>
                  <a:lnTo>
                    <a:pt x="40" y="81"/>
                  </a:lnTo>
                  <a:cubicBezTo>
                    <a:pt x="20" y="81"/>
                    <a:pt x="10" y="70"/>
                    <a:pt x="6" y="63"/>
                  </a:cubicBezTo>
                  <a:cubicBezTo>
                    <a:pt x="-2" y="51"/>
                    <a:pt x="-2" y="34"/>
                    <a:pt x="5" y="21"/>
                  </a:cubicBezTo>
                  <a:cubicBezTo>
                    <a:pt x="12" y="7"/>
                    <a:pt x="26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10"/>
                    <a:pt x="45" y="12"/>
                    <a:pt x="42" y="12"/>
                  </a:cubicBezTo>
                  <a:cubicBezTo>
                    <a:pt x="30" y="12"/>
                    <a:pt x="20" y="17"/>
                    <a:pt x="15" y="26"/>
                  </a:cubicBezTo>
                  <a:cubicBezTo>
                    <a:pt x="9" y="36"/>
                    <a:pt x="10" y="48"/>
                    <a:pt x="16" y="57"/>
                  </a:cubicBezTo>
                  <a:cubicBezTo>
                    <a:pt x="21" y="66"/>
                    <a:pt x="32" y="70"/>
                    <a:pt x="45" y="69"/>
                  </a:cubicBezTo>
                  <a:cubicBezTo>
                    <a:pt x="48" y="68"/>
                    <a:pt x="51" y="71"/>
                    <a:pt x="52" y="74"/>
                  </a:cubicBezTo>
                  <a:cubicBezTo>
                    <a:pt x="52" y="77"/>
                    <a:pt x="49" y="80"/>
                    <a:pt x="46" y="81"/>
                  </a:cubicBezTo>
                  <a:cubicBezTo>
                    <a:pt x="44" y="81"/>
                    <a:pt x="42" y="81"/>
                    <a:pt x="40" y="81"/>
                  </a:cubicBezTo>
                  <a:close/>
                </a:path>
              </a:pathLst>
            </a:custGeom>
            <a:solidFill>
              <a:srgbClr val="272315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70;p47">
              <a:extLst>
                <a:ext uri="{FF2B5EF4-FFF2-40B4-BE49-F238E27FC236}">
                  <a16:creationId xmlns:a16="http://schemas.microsoft.com/office/drawing/2014/main" id="{B006F24B-3DA4-2B28-EDF9-93B6CC16024A}"/>
                </a:ext>
              </a:extLst>
            </p:cNvPr>
            <p:cNvSpPr/>
            <p:nvPr/>
          </p:nvSpPr>
          <p:spPr>
            <a:xfrm>
              <a:off x="628411" y="-3823102"/>
              <a:ext cx="73759" cy="23357"/>
            </a:xfrm>
            <a:custGeom>
              <a:avLst/>
              <a:gdLst/>
              <a:ahLst/>
              <a:cxnLst/>
              <a:rect l="l" t="t" r="r" b="b"/>
              <a:pathLst>
                <a:path w="120" h="38" extrusionOk="0">
                  <a:moveTo>
                    <a:pt x="6" y="38"/>
                  </a:moveTo>
                  <a:lnTo>
                    <a:pt x="6" y="38"/>
                  </a:lnTo>
                  <a:cubicBezTo>
                    <a:pt x="4" y="38"/>
                    <a:pt x="3" y="38"/>
                    <a:pt x="2" y="37"/>
                  </a:cubicBezTo>
                  <a:cubicBezTo>
                    <a:pt x="0" y="35"/>
                    <a:pt x="0" y="31"/>
                    <a:pt x="2" y="29"/>
                  </a:cubicBezTo>
                  <a:cubicBezTo>
                    <a:pt x="2" y="28"/>
                    <a:pt x="48" y="-29"/>
                    <a:pt x="118" y="18"/>
                  </a:cubicBezTo>
                  <a:cubicBezTo>
                    <a:pt x="120" y="20"/>
                    <a:pt x="121" y="24"/>
                    <a:pt x="119" y="26"/>
                  </a:cubicBezTo>
                  <a:cubicBezTo>
                    <a:pt x="117" y="29"/>
                    <a:pt x="114" y="30"/>
                    <a:pt x="111" y="28"/>
                  </a:cubicBezTo>
                  <a:cubicBezTo>
                    <a:pt x="51" y="-13"/>
                    <a:pt x="12" y="34"/>
                    <a:pt x="10" y="36"/>
                  </a:cubicBezTo>
                  <a:cubicBezTo>
                    <a:pt x="9" y="37"/>
                    <a:pt x="7" y="38"/>
                    <a:pt x="6" y="38"/>
                  </a:cubicBezTo>
                  <a:close/>
                </a:path>
              </a:pathLst>
            </a:custGeom>
            <a:solidFill>
              <a:srgbClr val="272315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71;p47">
              <a:extLst>
                <a:ext uri="{FF2B5EF4-FFF2-40B4-BE49-F238E27FC236}">
                  <a16:creationId xmlns:a16="http://schemas.microsoft.com/office/drawing/2014/main" id="{FBAED4EF-5C8E-D771-1E7A-F403EFA6E5DD}"/>
                </a:ext>
              </a:extLst>
            </p:cNvPr>
            <p:cNvSpPr/>
            <p:nvPr/>
          </p:nvSpPr>
          <p:spPr>
            <a:xfrm>
              <a:off x="504866" y="-3816341"/>
              <a:ext cx="73759" cy="22742"/>
            </a:xfrm>
            <a:custGeom>
              <a:avLst/>
              <a:gdLst/>
              <a:ahLst/>
              <a:cxnLst/>
              <a:rect l="l" t="t" r="r" b="b"/>
              <a:pathLst>
                <a:path w="120" h="37" extrusionOk="0">
                  <a:moveTo>
                    <a:pt x="6" y="37"/>
                  </a:moveTo>
                  <a:lnTo>
                    <a:pt x="6" y="37"/>
                  </a:lnTo>
                  <a:cubicBezTo>
                    <a:pt x="5" y="37"/>
                    <a:pt x="4" y="37"/>
                    <a:pt x="2" y="36"/>
                  </a:cubicBezTo>
                  <a:cubicBezTo>
                    <a:pt x="0" y="34"/>
                    <a:pt x="-1" y="30"/>
                    <a:pt x="1" y="27"/>
                  </a:cubicBezTo>
                  <a:cubicBezTo>
                    <a:pt x="2" y="27"/>
                    <a:pt x="47" y="-29"/>
                    <a:pt x="117" y="18"/>
                  </a:cubicBezTo>
                  <a:cubicBezTo>
                    <a:pt x="120" y="20"/>
                    <a:pt x="121" y="24"/>
                    <a:pt x="119" y="26"/>
                  </a:cubicBezTo>
                  <a:cubicBezTo>
                    <a:pt x="117" y="28"/>
                    <a:pt x="113" y="29"/>
                    <a:pt x="110" y="27"/>
                  </a:cubicBezTo>
                  <a:cubicBezTo>
                    <a:pt x="50" y="-13"/>
                    <a:pt x="12" y="33"/>
                    <a:pt x="11" y="35"/>
                  </a:cubicBezTo>
                  <a:cubicBezTo>
                    <a:pt x="10" y="36"/>
                    <a:pt x="8" y="37"/>
                    <a:pt x="6" y="37"/>
                  </a:cubicBezTo>
                  <a:close/>
                </a:path>
              </a:pathLst>
            </a:custGeom>
            <a:solidFill>
              <a:srgbClr val="272315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72;p47">
              <a:extLst>
                <a:ext uri="{FF2B5EF4-FFF2-40B4-BE49-F238E27FC236}">
                  <a16:creationId xmlns:a16="http://schemas.microsoft.com/office/drawing/2014/main" id="{1B0D15F4-537E-FA01-A99A-A20E1D75AB74}"/>
                </a:ext>
              </a:extLst>
            </p:cNvPr>
            <p:cNvSpPr/>
            <p:nvPr/>
          </p:nvSpPr>
          <p:spPr>
            <a:xfrm>
              <a:off x="827559" y="-3784379"/>
              <a:ext cx="13522" cy="30733"/>
            </a:xfrm>
            <a:custGeom>
              <a:avLst/>
              <a:gdLst/>
              <a:ahLst/>
              <a:cxnLst/>
              <a:rect l="l" t="t" r="r" b="b"/>
              <a:pathLst>
                <a:path w="22" h="50" extrusionOk="0">
                  <a:moveTo>
                    <a:pt x="1" y="27"/>
                  </a:moveTo>
                  <a:lnTo>
                    <a:pt x="1" y="27"/>
                  </a:lnTo>
                  <a:cubicBezTo>
                    <a:pt x="2" y="39"/>
                    <a:pt x="8" y="50"/>
                    <a:pt x="14" y="50"/>
                  </a:cubicBezTo>
                  <a:cubicBezTo>
                    <a:pt x="20" y="49"/>
                    <a:pt x="24" y="37"/>
                    <a:pt x="22" y="24"/>
                  </a:cubicBezTo>
                  <a:cubicBezTo>
                    <a:pt x="21" y="10"/>
                    <a:pt x="15" y="-1"/>
                    <a:pt x="8" y="0"/>
                  </a:cubicBezTo>
                  <a:cubicBezTo>
                    <a:pt x="3" y="1"/>
                    <a:pt x="-1" y="13"/>
                    <a:pt x="1" y="27"/>
                  </a:cubicBezTo>
                  <a:close/>
                </a:path>
              </a:pathLst>
            </a:custGeom>
            <a:solidFill>
              <a:srgbClr val="272315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73;p47">
              <a:extLst>
                <a:ext uri="{FF2B5EF4-FFF2-40B4-BE49-F238E27FC236}">
                  <a16:creationId xmlns:a16="http://schemas.microsoft.com/office/drawing/2014/main" id="{6F0F9B61-3D31-5866-0C7B-72402B0F3D49}"/>
                </a:ext>
              </a:extLst>
            </p:cNvPr>
            <p:cNvSpPr/>
            <p:nvPr/>
          </p:nvSpPr>
          <p:spPr>
            <a:xfrm>
              <a:off x="413282" y="-3997664"/>
              <a:ext cx="469596" cy="167186"/>
            </a:xfrm>
            <a:custGeom>
              <a:avLst/>
              <a:gdLst/>
              <a:ahLst/>
              <a:cxnLst/>
              <a:rect l="l" t="t" r="r" b="b"/>
              <a:pathLst>
                <a:path w="764" h="272" extrusionOk="0">
                  <a:moveTo>
                    <a:pt x="750" y="54"/>
                  </a:moveTo>
                  <a:lnTo>
                    <a:pt x="750" y="54"/>
                  </a:lnTo>
                  <a:cubicBezTo>
                    <a:pt x="739" y="53"/>
                    <a:pt x="726" y="62"/>
                    <a:pt x="712" y="76"/>
                  </a:cubicBezTo>
                  <a:cubicBezTo>
                    <a:pt x="711" y="74"/>
                    <a:pt x="710" y="72"/>
                    <a:pt x="709" y="70"/>
                  </a:cubicBezTo>
                  <a:cubicBezTo>
                    <a:pt x="690" y="24"/>
                    <a:pt x="655" y="-6"/>
                    <a:pt x="629" y="1"/>
                  </a:cubicBezTo>
                  <a:cubicBezTo>
                    <a:pt x="610" y="8"/>
                    <a:pt x="603" y="38"/>
                    <a:pt x="611" y="72"/>
                  </a:cubicBezTo>
                  <a:cubicBezTo>
                    <a:pt x="608" y="71"/>
                    <a:pt x="606" y="70"/>
                    <a:pt x="604" y="69"/>
                  </a:cubicBezTo>
                  <a:cubicBezTo>
                    <a:pt x="583" y="55"/>
                    <a:pt x="556" y="43"/>
                    <a:pt x="524" y="31"/>
                  </a:cubicBezTo>
                  <a:cubicBezTo>
                    <a:pt x="428" y="-3"/>
                    <a:pt x="325" y="-5"/>
                    <a:pt x="294" y="26"/>
                  </a:cubicBezTo>
                  <a:cubicBezTo>
                    <a:pt x="280" y="41"/>
                    <a:pt x="283" y="59"/>
                    <a:pt x="298" y="78"/>
                  </a:cubicBezTo>
                  <a:cubicBezTo>
                    <a:pt x="298" y="79"/>
                    <a:pt x="296" y="80"/>
                    <a:pt x="296" y="82"/>
                  </a:cubicBezTo>
                  <a:lnTo>
                    <a:pt x="296" y="82"/>
                  </a:lnTo>
                  <a:cubicBezTo>
                    <a:pt x="278" y="75"/>
                    <a:pt x="258" y="68"/>
                    <a:pt x="237" y="63"/>
                  </a:cubicBezTo>
                  <a:cubicBezTo>
                    <a:pt x="142" y="42"/>
                    <a:pt x="44" y="51"/>
                    <a:pt x="18" y="86"/>
                  </a:cubicBezTo>
                  <a:cubicBezTo>
                    <a:pt x="0" y="106"/>
                    <a:pt x="15" y="133"/>
                    <a:pt x="52" y="155"/>
                  </a:cubicBezTo>
                  <a:cubicBezTo>
                    <a:pt x="33" y="158"/>
                    <a:pt x="18" y="165"/>
                    <a:pt x="9" y="175"/>
                  </a:cubicBezTo>
                  <a:cubicBezTo>
                    <a:pt x="-14" y="200"/>
                    <a:pt x="9" y="232"/>
                    <a:pt x="61" y="249"/>
                  </a:cubicBezTo>
                  <a:cubicBezTo>
                    <a:pt x="113" y="266"/>
                    <a:pt x="174" y="259"/>
                    <a:pt x="196" y="235"/>
                  </a:cubicBezTo>
                  <a:cubicBezTo>
                    <a:pt x="207" y="223"/>
                    <a:pt x="208" y="210"/>
                    <a:pt x="199" y="197"/>
                  </a:cubicBezTo>
                  <a:cubicBezTo>
                    <a:pt x="263" y="202"/>
                    <a:pt x="320" y="193"/>
                    <a:pt x="347" y="172"/>
                  </a:cubicBezTo>
                  <a:cubicBezTo>
                    <a:pt x="370" y="184"/>
                    <a:pt x="398" y="195"/>
                    <a:pt x="431" y="203"/>
                  </a:cubicBezTo>
                  <a:cubicBezTo>
                    <a:pt x="495" y="217"/>
                    <a:pt x="561" y="219"/>
                    <a:pt x="611" y="211"/>
                  </a:cubicBezTo>
                  <a:cubicBezTo>
                    <a:pt x="615" y="249"/>
                    <a:pt x="636" y="276"/>
                    <a:pt x="659" y="271"/>
                  </a:cubicBezTo>
                  <a:cubicBezTo>
                    <a:pt x="679" y="266"/>
                    <a:pt x="694" y="237"/>
                    <a:pt x="693" y="202"/>
                  </a:cubicBezTo>
                  <a:cubicBezTo>
                    <a:pt x="711" y="189"/>
                    <a:pt x="730" y="163"/>
                    <a:pt x="745" y="135"/>
                  </a:cubicBezTo>
                  <a:cubicBezTo>
                    <a:pt x="768" y="92"/>
                    <a:pt x="770" y="55"/>
                    <a:pt x="750" y="54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74;p47">
              <a:extLst>
                <a:ext uri="{FF2B5EF4-FFF2-40B4-BE49-F238E27FC236}">
                  <a16:creationId xmlns:a16="http://schemas.microsoft.com/office/drawing/2014/main" id="{510C0596-F58D-766D-E5DD-9A6BBC092C38}"/>
                </a:ext>
              </a:extLst>
            </p:cNvPr>
            <p:cNvSpPr/>
            <p:nvPr/>
          </p:nvSpPr>
          <p:spPr>
            <a:xfrm>
              <a:off x="1209874" y="-348995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272315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75;p47">
              <a:extLst>
                <a:ext uri="{FF2B5EF4-FFF2-40B4-BE49-F238E27FC236}">
                  <a16:creationId xmlns:a16="http://schemas.microsoft.com/office/drawing/2014/main" id="{C5FC27CB-C68A-DDFD-2347-2C09B540897A}"/>
                </a:ext>
              </a:extLst>
            </p:cNvPr>
            <p:cNvSpPr/>
            <p:nvPr/>
          </p:nvSpPr>
          <p:spPr>
            <a:xfrm>
              <a:off x="1192049" y="-3489959"/>
              <a:ext cx="255082" cy="492339"/>
            </a:xfrm>
            <a:custGeom>
              <a:avLst/>
              <a:gdLst/>
              <a:ahLst/>
              <a:cxnLst/>
              <a:rect l="l" t="t" r="r" b="b"/>
              <a:pathLst>
                <a:path w="415" h="801" extrusionOk="0">
                  <a:moveTo>
                    <a:pt x="29" y="0"/>
                  </a:moveTo>
                  <a:lnTo>
                    <a:pt x="29" y="0"/>
                  </a:lnTo>
                  <a:cubicBezTo>
                    <a:pt x="30" y="3"/>
                    <a:pt x="237" y="637"/>
                    <a:pt x="0" y="801"/>
                  </a:cubicBezTo>
                  <a:cubicBezTo>
                    <a:pt x="415" y="517"/>
                    <a:pt x="415" y="517"/>
                    <a:pt x="415" y="517"/>
                  </a:cubicBezTo>
                  <a:cubicBezTo>
                    <a:pt x="29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76;p47">
              <a:extLst>
                <a:ext uri="{FF2B5EF4-FFF2-40B4-BE49-F238E27FC236}">
                  <a16:creationId xmlns:a16="http://schemas.microsoft.com/office/drawing/2014/main" id="{6F5AAA65-D331-D5D2-CFC3-CD0749D436BD}"/>
                </a:ext>
              </a:extLst>
            </p:cNvPr>
            <p:cNvSpPr/>
            <p:nvPr/>
          </p:nvSpPr>
          <p:spPr>
            <a:xfrm>
              <a:off x="-201986" y="-3606129"/>
              <a:ext cx="34421" cy="44870"/>
            </a:xfrm>
            <a:custGeom>
              <a:avLst/>
              <a:gdLst/>
              <a:ahLst/>
              <a:cxnLst/>
              <a:rect l="l" t="t" r="r" b="b"/>
              <a:pathLst>
                <a:path w="56" h="73" extrusionOk="0">
                  <a:moveTo>
                    <a:pt x="19" y="0"/>
                  </a:moveTo>
                  <a:lnTo>
                    <a:pt x="19" y="0"/>
                  </a:lnTo>
                  <a:cubicBezTo>
                    <a:pt x="17" y="0"/>
                    <a:pt x="14" y="0"/>
                    <a:pt x="12" y="0"/>
                  </a:cubicBezTo>
                  <a:cubicBezTo>
                    <a:pt x="8" y="1"/>
                    <a:pt x="5" y="2"/>
                    <a:pt x="2" y="4"/>
                  </a:cubicBezTo>
                  <a:cubicBezTo>
                    <a:pt x="1" y="5"/>
                    <a:pt x="0" y="7"/>
                    <a:pt x="1" y="9"/>
                  </a:cubicBezTo>
                  <a:cubicBezTo>
                    <a:pt x="2" y="11"/>
                    <a:pt x="4" y="12"/>
                    <a:pt x="7" y="12"/>
                  </a:cubicBezTo>
                  <a:lnTo>
                    <a:pt x="8" y="12"/>
                  </a:lnTo>
                  <a:cubicBezTo>
                    <a:pt x="11" y="11"/>
                    <a:pt x="14" y="11"/>
                    <a:pt x="17" y="11"/>
                  </a:cubicBezTo>
                  <a:cubicBezTo>
                    <a:pt x="23" y="11"/>
                    <a:pt x="29" y="12"/>
                    <a:pt x="33" y="16"/>
                  </a:cubicBezTo>
                  <a:cubicBezTo>
                    <a:pt x="34" y="15"/>
                    <a:pt x="35" y="14"/>
                    <a:pt x="37" y="14"/>
                  </a:cubicBezTo>
                  <a:lnTo>
                    <a:pt x="37" y="14"/>
                  </a:lnTo>
                  <a:cubicBezTo>
                    <a:pt x="43" y="14"/>
                    <a:pt x="48" y="24"/>
                    <a:pt x="50" y="38"/>
                  </a:cubicBezTo>
                  <a:cubicBezTo>
                    <a:pt x="51" y="52"/>
                    <a:pt x="48" y="63"/>
                    <a:pt x="42" y="63"/>
                  </a:cubicBezTo>
                  <a:lnTo>
                    <a:pt x="41" y="63"/>
                  </a:lnTo>
                  <a:cubicBezTo>
                    <a:pt x="40" y="63"/>
                    <a:pt x="38" y="63"/>
                    <a:pt x="36" y="61"/>
                  </a:cubicBezTo>
                  <a:cubicBezTo>
                    <a:pt x="31" y="65"/>
                    <a:pt x="25" y="67"/>
                    <a:pt x="17" y="68"/>
                  </a:cubicBezTo>
                  <a:cubicBezTo>
                    <a:pt x="14" y="68"/>
                    <a:pt x="12" y="70"/>
                    <a:pt x="12" y="73"/>
                  </a:cubicBezTo>
                  <a:cubicBezTo>
                    <a:pt x="14" y="73"/>
                    <a:pt x="16" y="73"/>
                    <a:pt x="18" y="73"/>
                  </a:cubicBezTo>
                  <a:cubicBezTo>
                    <a:pt x="20" y="73"/>
                    <a:pt x="22" y="73"/>
                    <a:pt x="25" y="72"/>
                  </a:cubicBezTo>
                  <a:cubicBezTo>
                    <a:pt x="42" y="69"/>
                    <a:pt x="53" y="58"/>
                    <a:pt x="56" y="43"/>
                  </a:cubicBezTo>
                  <a:cubicBezTo>
                    <a:pt x="57" y="32"/>
                    <a:pt x="53" y="20"/>
                    <a:pt x="46" y="12"/>
                  </a:cubicBezTo>
                  <a:cubicBezTo>
                    <a:pt x="40" y="5"/>
                    <a:pt x="3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77;p47">
              <a:extLst>
                <a:ext uri="{FF2B5EF4-FFF2-40B4-BE49-F238E27FC236}">
                  <a16:creationId xmlns:a16="http://schemas.microsoft.com/office/drawing/2014/main" id="{BD13251B-8E97-EFA0-49E1-807CBE7A4BCD}"/>
                </a:ext>
              </a:extLst>
            </p:cNvPr>
            <p:cNvSpPr/>
            <p:nvPr/>
          </p:nvSpPr>
          <p:spPr>
            <a:xfrm>
              <a:off x="-184776" y="-3597524"/>
              <a:ext cx="13522" cy="30118"/>
            </a:xfrm>
            <a:custGeom>
              <a:avLst/>
              <a:gdLst/>
              <a:ahLst/>
              <a:cxnLst/>
              <a:rect l="l" t="t" r="r" b="b"/>
              <a:pathLst>
                <a:path w="22" h="49" extrusionOk="0">
                  <a:moveTo>
                    <a:pt x="9" y="0"/>
                  </a:moveTo>
                  <a:lnTo>
                    <a:pt x="9" y="0"/>
                  </a:lnTo>
                  <a:lnTo>
                    <a:pt x="9" y="0"/>
                  </a:lnTo>
                  <a:cubicBezTo>
                    <a:pt x="7" y="0"/>
                    <a:pt x="6" y="1"/>
                    <a:pt x="5" y="2"/>
                  </a:cubicBezTo>
                  <a:cubicBezTo>
                    <a:pt x="1" y="6"/>
                    <a:pt x="-1" y="15"/>
                    <a:pt x="0" y="26"/>
                  </a:cubicBezTo>
                  <a:cubicBezTo>
                    <a:pt x="1" y="35"/>
                    <a:pt x="4" y="43"/>
                    <a:pt x="8" y="47"/>
                  </a:cubicBezTo>
                  <a:cubicBezTo>
                    <a:pt x="10" y="49"/>
                    <a:pt x="12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20" y="49"/>
                    <a:pt x="23" y="38"/>
                    <a:pt x="22" y="24"/>
                  </a:cubicBezTo>
                  <a:cubicBezTo>
                    <a:pt x="20" y="10"/>
                    <a:pt x="15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8;p47">
              <a:extLst>
                <a:ext uri="{FF2B5EF4-FFF2-40B4-BE49-F238E27FC236}">
                  <a16:creationId xmlns:a16="http://schemas.microsoft.com/office/drawing/2014/main" id="{AF1A74F9-4C80-E194-87CA-BC7863352838}"/>
                </a:ext>
              </a:extLst>
            </p:cNvPr>
            <p:cNvSpPr/>
            <p:nvPr/>
          </p:nvSpPr>
          <p:spPr>
            <a:xfrm>
              <a:off x="823871" y="-3794213"/>
              <a:ext cx="31962" cy="45484"/>
            </a:xfrm>
            <a:custGeom>
              <a:avLst/>
              <a:gdLst/>
              <a:ahLst/>
              <a:cxnLst/>
              <a:rect l="l" t="t" r="r" b="b"/>
              <a:pathLst>
                <a:path w="52" h="74" extrusionOk="0">
                  <a:moveTo>
                    <a:pt x="37" y="0"/>
                  </a:moveTo>
                  <a:lnTo>
                    <a:pt x="37" y="0"/>
                  </a:lnTo>
                  <a:cubicBezTo>
                    <a:pt x="34" y="0"/>
                    <a:pt x="32" y="0"/>
                    <a:pt x="30" y="0"/>
                  </a:cubicBezTo>
                  <a:cubicBezTo>
                    <a:pt x="20" y="2"/>
                    <a:pt x="12" y="7"/>
                    <a:pt x="7" y="13"/>
                  </a:cubicBezTo>
                  <a:cubicBezTo>
                    <a:pt x="7" y="14"/>
                    <a:pt x="6" y="15"/>
                    <a:pt x="5" y="17"/>
                  </a:cubicBezTo>
                  <a:cubicBezTo>
                    <a:pt x="-2" y="30"/>
                    <a:pt x="-2" y="47"/>
                    <a:pt x="6" y="59"/>
                  </a:cubicBezTo>
                  <a:cubicBezTo>
                    <a:pt x="8" y="61"/>
                    <a:pt x="9" y="63"/>
                    <a:pt x="10" y="65"/>
                  </a:cubicBezTo>
                  <a:cubicBezTo>
                    <a:pt x="17" y="71"/>
                    <a:pt x="26" y="74"/>
                    <a:pt x="35" y="74"/>
                  </a:cubicBezTo>
                  <a:cubicBezTo>
                    <a:pt x="38" y="74"/>
                    <a:pt x="40" y="74"/>
                    <a:pt x="43" y="73"/>
                  </a:cubicBezTo>
                  <a:cubicBezTo>
                    <a:pt x="46" y="73"/>
                    <a:pt x="49" y="72"/>
                    <a:pt x="52" y="71"/>
                  </a:cubicBezTo>
                  <a:lnTo>
                    <a:pt x="52" y="70"/>
                  </a:lnTo>
                  <a:cubicBezTo>
                    <a:pt x="51" y="67"/>
                    <a:pt x="49" y="65"/>
                    <a:pt x="46" y="6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3" y="65"/>
                    <a:pt x="42" y="65"/>
                    <a:pt x="41" y="65"/>
                  </a:cubicBezTo>
                  <a:cubicBezTo>
                    <a:pt x="35" y="65"/>
                    <a:pt x="29" y="64"/>
                    <a:pt x="25" y="61"/>
                  </a:cubicBezTo>
                  <a:cubicBezTo>
                    <a:pt x="24" y="64"/>
                    <a:pt x="22" y="65"/>
                    <a:pt x="20" y="66"/>
                  </a:cubicBezTo>
                  <a:lnTo>
                    <a:pt x="19" y="66"/>
                  </a:lnTo>
                  <a:cubicBezTo>
                    <a:pt x="13" y="66"/>
                    <a:pt x="8" y="55"/>
                    <a:pt x="7" y="43"/>
                  </a:cubicBezTo>
                  <a:cubicBezTo>
                    <a:pt x="5" y="29"/>
                    <a:pt x="9" y="17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7" y="17"/>
                    <a:pt x="18" y="17"/>
                  </a:cubicBezTo>
                  <a:cubicBezTo>
                    <a:pt x="24" y="11"/>
                    <a:pt x="32" y="8"/>
                    <a:pt x="41" y="8"/>
                  </a:cubicBezTo>
                  <a:lnTo>
                    <a:pt x="42" y="8"/>
                  </a:lnTo>
                  <a:lnTo>
                    <a:pt x="42" y="8"/>
                  </a:lnTo>
                  <a:cubicBezTo>
                    <a:pt x="45" y="8"/>
                    <a:pt x="48" y="6"/>
                    <a:pt x="48" y="2"/>
                  </a:cubicBezTo>
                  <a:lnTo>
                    <a:pt x="48" y="1"/>
                  </a:lnTo>
                  <a:cubicBezTo>
                    <a:pt x="44" y="0"/>
                    <a:pt x="41" y="0"/>
                    <a:pt x="37" y="0"/>
                  </a:cubicBezTo>
                  <a:close/>
                </a:path>
              </a:pathLst>
            </a:custGeom>
            <a:solidFill>
              <a:srgbClr val="26201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9;p47">
              <a:extLst>
                <a:ext uri="{FF2B5EF4-FFF2-40B4-BE49-F238E27FC236}">
                  <a16:creationId xmlns:a16="http://schemas.microsoft.com/office/drawing/2014/main" id="{B8BEF5C6-C165-1400-5B42-B17B860E881C}"/>
                </a:ext>
              </a:extLst>
            </p:cNvPr>
            <p:cNvSpPr/>
            <p:nvPr/>
          </p:nvSpPr>
          <p:spPr>
            <a:xfrm>
              <a:off x="827559" y="-3784379"/>
              <a:ext cx="13522" cy="30733"/>
            </a:xfrm>
            <a:custGeom>
              <a:avLst/>
              <a:gdLst/>
              <a:ahLst/>
              <a:cxnLst/>
              <a:rect l="l" t="t" r="r" b="b"/>
              <a:pathLst>
                <a:path w="22" h="50" extrusionOk="0">
                  <a:moveTo>
                    <a:pt x="9" y="0"/>
                  </a:moveTo>
                  <a:lnTo>
                    <a:pt x="9" y="0"/>
                  </a:lnTo>
                  <a:lnTo>
                    <a:pt x="8" y="0"/>
                  </a:lnTo>
                  <a:cubicBezTo>
                    <a:pt x="3" y="1"/>
                    <a:pt x="-1" y="13"/>
                    <a:pt x="1" y="27"/>
                  </a:cubicBezTo>
                  <a:cubicBezTo>
                    <a:pt x="2" y="39"/>
                    <a:pt x="7" y="50"/>
                    <a:pt x="13" y="50"/>
                  </a:cubicBezTo>
                  <a:lnTo>
                    <a:pt x="14" y="50"/>
                  </a:lnTo>
                  <a:cubicBezTo>
                    <a:pt x="16" y="49"/>
                    <a:pt x="18" y="48"/>
                    <a:pt x="19" y="45"/>
                  </a:cubicBezTo>
                  <a:cubicBezTo>
                    <a:pt x="22" y="41"/>
                    <a:pt x="23" y="32"/>
                    <a:pt x="22" y="24"/>
                  </a:cubicBezTo>
                  <a:cubicBezTo>
                    <a:pt x="21" y="13"/>
                    <a:pt x="17" y="4"/>
                    <a:pt x="12" y="1"/>
                  </a:cubicBezTo>
                  <a:cubicBezTo>
                    <a:pt x="11" y="1"/>
                    <a:pt x="10" y="0"/>
                    <a:pt x="9" y="0"/>
                  </a:cubicBezTo>
                  <a:close/>
                </a:path>
              </a:pathLst>
            </a:custGeom>
            <a:solidFill>
              <a:srgbClr val="26201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80;p47">
              <a:extLst>
                <a:ext uri="{FF2B5EF4-FFF2-40B4-BE49-F238E27FC236}">
                  <a16:creationId xmlns:a16="http://schemas.microsoft.com/office/drawing/2014/main" id="{DD677E25-621B-8849-78D6-7EE753924E85}"/>
                </a:ext>
              </a:extLst>
            </p:cNvPr>
            <p:cNvSpPr/>
            <p:nvPr/>
          </p:nvSpPr>
          <p:spPr>
            <a:xfrm>
              <a:off x="180943" y="-3617193"/>
              <a:ext cx="1844" cy="7991"/>
            </a:xfrm>
            <a:custGeom>
              <a:avLst/>
              <a:gdLst/>
              <a:ahLst/>
              <a:cxnLst/>
              <a:rect l="l" t="t" r="r" b="b"/>
              <a:pathLst>
                <a:path w="3" h="13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13"/>
                    <a:pt x="2" y="13"/>
                    <a:pt x="2" y="13"/>
                  </a:cubicBezTo>
                  <a:cubicBezTo>
                    <a:pt x="3" y="10"/>
                    <a:pt x="3" y="8"/>
                    <a:pt x="3" y="5"/>
                  </a:cubicBezTo>
                  <a:cubicBezTo>
                    <a:pt x="3" y="3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F9E8F5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81;p47">
              <a:extLst>
                <a:ext uri="{FF2B5EF4-FFF2-40B4-BE49-F238E27FC236}">
                  <a16:creationId xmlns:a16="http://schemas.microsoft.com/office/drawing/2014/main" id="{349C3D0D-686E-C197-1010-ECDF9D5197B7}"/>
                </a:ext>
              </a:extLst>
            </p:cNvPr>
            <p:cNvSpPr/>
            <p:nvPr/>
          </p:nvSpPr>
          <p:spPr>
            <a:xfrm>
              <a:off x="311775" y="-3145500"/>
              <a:ext cx="100500" cy="165750"/>
            </a:xfrm>
            <a:custGeom>
              <a:avLst/>
              <a:gdLst/>
              <a:ahLst/>
              <a:cxnLst/>
              <a:rect l="l" t="t" r="r" b="b"/>
              <a:pathLst>
                <a:path w="4020" h="6630" extrusionOk="0">
                  <a:moveTo>
                    <a:pt x="0" y="1305"/>
                  </a:moveTo>
                  <a:lnTo>
                    <a:pt x="137" y="1855"/>
                  </a:lnTo>
                  <a:lnTo>
                    <a:pt x="3573" y="6630"/>
                  </a:lnTo>
                  <a:lnTo>
                    <a:pt x="4020" y="0"/>
                  </a:lnTo>
                  <a:lnTo>
                    <a:pt x="1374" y="17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74" name="Google Shape;1382;p47">
              <a:extLst>
                <a:ext uri="{FF2B5EF4-FFF2-40B4-BE49-F238E27FC236}">
                  <a16:creationId xmlns:a16="http://schemas.microsoft.com/office/drawing/2014/main" id="{71120FDE-6C9F-B87B-BBDF-A90DF30EBF0C}"/>
                </a:ext>
              </a:extLst>
            </p:cNvPr>
            <p:cNvSpPr/>
            <p:nvPr/>
          </p:nvSpPr>
          <p:spPr>
            <a:xfrm>
              <a:off x="220904" y="-3291435"/>
              <a:ext cx="220046" cy="437634"/>
            </a:xfrm>
            <a:custGeom>
              <a:avLst/>
              <a:gdLst/>
              <a:ahLst/>
              <a:cxnLst/>
              <a:rect l="l" t="t" r="r" b="b"/>
              <a:pathLst>
                <a:path w="358" h="712" extrusionOk="0">
                  <a:moveTo>
                    <a:pt x="281" y="0"/>
                  </a:moveTo>
                  <a:lnTo>
                    <a:pt x="281" y="0"/>
                  </a:lnTo>
                  <a:cubicBezTo>
                    <a:pt x="281" y="0"/>
                    <a:pt x="380" y="454"/>
                    <a:pt x="0" y="393"/>
                  </a:cubicBezTo>
                  <a:cubicBezTo>
                    <a:pt x="358" y="712"/>
                    <a:pt x="358" y="712"/>
                    <a:pt x="358" y="712"/>
                  </a:cubicBezTo>
                  <a:cubicBezTo>
                    <a:pt x="358" y="712"/>
                    <a:pt x="358" y="93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83;p47">
              <a:extLst>
                <a:ext uri="{FF2B5EF4-FFF2-40B4-BE49-F238E27FC236}">
                  <a16:creationId xmlns:a16="http://schemas.microsoft.com/office/drawing/2014/main" id="{4D78F7CA-891F-866B-14D7-D92219D189F4}"/>
                </a:ext>
              </a:extLst>
            </p:cNvPr>
            <p:cNvSpPr/>
            <p:nvPr/>
          </p:nvSpPr>
          <p:spPr>
            <a:xfrm>
              <a:off x="223354" y="-3052326"/>
              <a:ext cx="220046" cy="196075"/>
            </a:xfrm>
            <a:custGeom>
              <a:avLst/>
              <a:gdLst/>
              <a:ahLst/>
              <a:cxnLst/>
              <a:rect l="l" t="t" r="r" b="b"/>
              <a:pathLst>
                <a:path w="358" h="319" extrusionOk="0">
                  <a:moveTo>
                    <a:pt x="0" y="0"/>
                  </a:moveTo>
                  <a:lnTo>
                    <a:pt x="358" y="319"/>
                  </a:lnTo>
                  <a:lnTo>
                    <a:pt x="347" y="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84;p47">
              <a:extLst>
                <a:ext uri="{FF2B5EF4-FFF2-40B4-BE49-F238E27FC236}">
                  <a16:creationId xmlns:a16="http://schemas.microsoft.com/office/drawing/2014/main" id="{6FE79DC9-BE0B-80E4-2162-7DE6A33E5FBD}"/>
                </a:ext>
              </a:extLst>
            </p:cNvPr>
            <p:cNvSpPr/>
            <p:nvPr/>
          </p:nvSpPr>
          <p:spPr>
            <a:xfrm>
              <a:off x="256546" y="-3016061"/>
              <a:ext cx="101418" cy="87281"/>
            </a:xfrm>
            <a:custGeom>
              <a:avLst/>
              <a:gdLst/>
              <a:ahLst/>
              <a:cxnLst/>
              <a:rect l="l" t="t" r="r" b="b"/>
              <a:pathLst>
                <a:path w="165" h="142" extrusionOk="0">
                  <a:moveTo>
                    <a:pt x="160" y="142"/>
                  </a:moveTo>
                  <a:lnTo>
                    <a:pt x="160" y="142"/>
                  </a:lnTo>
                  <a:cubicBezTo>
                    <a:pt x="158" y="142"/>
                    <a:pt x="157" y="141"/>
                    <a:pt x="156" y="14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4"/>
                    <a:pt x="2" y="1"/>
                  </a:cubicBezTo>
                  <a:cubicBezTo>
                    <a:pt x="4" y="-1"/>
                    <a:pt x="7" y="-1"/>
                    <a:pt x="10" y="1"/>
                  </a:cubicBezTo>
                  <a:cubicBezTo>
                    <a:pt x="164" y="132"/>
                    <a:pt x="164" y="132"/>
                    <a:pt x="164" y="132"/>
                  </a:cubicBezTo>
                  <a:cubicBezTo>
                    <a:pt x="166" y="135"/>
                    <a:pt x="166" y="137"/>
                    <a:pt x="164" y="140"/>
                  </a:cubicBezTo>
                  <a:cubicBezTo>
                    <a:pt x="163" y="141"/>
                    <a:pt x="161" y="142"/>
                    <a:pt x="160" y="1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6100" rIns="90000" bIns="6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8955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00;p46">
            <a:extLst>
              <a:ext uri="{FF2B5EF4-FFF2-40B4-BE49-F238E27FC236}">
                <a16:creationId xmlns:a16="http://schemas.microsoft.com/office/drawing/2014/main" id="{BC7EA687-F37C-37A1-CEAC-F85924F934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7635" y="283736"/>
            <a:ext cx="5151974" cy="19362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err="1"/>
              <a:t>Obrigado</a:t>
            </a:r>
            <a:r>
              <a:rPr lang="en" sz="4800" dirty="0"/>
              <a:t>!</a:t>
            </a:r>
            <a:endParaRPr sz="4800" dirty="0"/>
          </a:p>
        </p:txBody>
      </p:sp>
      <p:sp>
        <p:nvSpPr>
          <p:cNvPr id="5" name="Google Shape;496;p31">
            <a:extLst>
              <a:ext uri="{FF2B5EF4-FFF2-40B4-BE49-F238E27FC236}">
                <a16:creationId xmlns:a16="http://schemas.microsoft.com/office/drawing/2014/main" id="{F0570374-3620-7489-A0FE-8067B4AB11C8}"/>
              </a:ext>
            </a:extLst>
          </p:cNvPr>
          <p:cNvSpPr/>
          <p:nvPr/>
        </p:nvSpPr>
        <p:spPr>
          <a:xfrm>
            <a:off x="-358172" y="-637618"/>
            <a:ext cx="1750747" cy="1777699"/>
          </a:xfrm>
          <a:custGeom>
            <a:avLst/>
            <a:gdLst/>
            <a:ahLst/>
            <a:cxnLst/>
            <a:rect l="l" t="t" r="r" b="b"/>
            <a:pathLst>
              <a:path w="4852" h="4927" extrusionOk="0">
                <a:moveTo>
                  <a:pt x="3211" y="382"/>
                </a:moveTo>
                <a:lnTo>
                  <a:pt x="3211" y="382"/>
                </a:lnTo>
                <a:lnTo>
                  <a:pt x="3211" y="382"/>
                </a:lnTo>
                <a:cubicBezTo>
                  <a:pt x="3495" y="115"/>
                  <a:pt x="3951" y="383"/>
                  <a:pt x="3858" y="761"/>
                </a:cubicBezTo>
                <a:lnTo>
                  <a:pt x="3858" y="761"/>
                </a:lnTo>
                <a:cubicBezTo>
                  <a:pt x="3792" y="1026"/>
                  <a:pt x="4013" y="1276"/>
                  <a:pt x="4285" y="1241"/>
                </a:cubicBezTo>
                <a:lnTo>
                  <a:pt x="4285" y="1241"/>
                </a:lnTo>
                <a:cubicBezTo>
                  <a:pt x="4671" y="1193"/>
                  <a:pt x="4883" y="1676"/>
                  <a:pt x="4585" y="1926"/>
                </a:cubicBezTo>
                <a:lnTo>
                  <a:pt x="4585" y="1926"/>
                </a:lnTo>
                <a:cubicBezTo>
                  <a:pt x="4376" y="2102"/>
                  <a:pt x="4409" y="2435"/>
                  <a:pt x="4649" y="2566"/>
                </a:cubicBezTo>
                <a:lnTo>
                  <a:pt x="4649" y="2566"/>
                </a:lnTo>
                <a:cubicBezTo>
                  <a:pt x="4990" y="2754"/>
                  <a:pt x="4877" y="3271"/>
                  <a:pt x="4488" y="3298"/>
                </a:cubicBezTo>
                <a:lnTo>
                  <a:pt x="4488" y="3298"/>
                </a:lnTo>
                <a:cubicBezTo>
                  <a:pt x="4215" y="3317"/>
                  <a:pt x="4046" y="3605"/>
                  <a:pt x="4164" y="3853"/>
                </a:cubicBezTo>
                <a:lnTo>
                  <a:pt x="4164" y="3853"/>
                </a:lnTo>
                <a:cubicBezTo>
                  <a:pt x="4329" y="4206"/>
                  <a:pt x="3934" y="4556"/>
                  <a:pt x="3604" y="4351"/>
                </a:cubicBezTo>
                <a:lnTo>
                  <a:pt x="3604" y="4351"/>
                </a:lnTo>
                <a:cubicBezTo>
                  <a:pt x="3371" y="4206"/>
                  <a:pt x="3065" y="4339"/>
                  <a:pt x="3015" y="4610"/>
                </a:cubicBezTo>
                <a:lnTo>
                  <a:pt x="3015" y="4610"/>
                </a:lnTo>
                <a:cubicBezTo>
                  <a:pt x="2942" y="4991"/>
                  <a:pt x="2416" y="5044"/>
                  <a:pt x="2270" y="4683"/>
                </a:cubicBezTo>
                <a:lnTo>
                  <a:pt x="2270" y="4683"/>
                </a:lnTo>
                <a:cubicBezTo>
                  <a:pt x="2166" y="4429"/>
                  <a:pt x="1840" y="4358"/>
                  <a:pt x="1641" y="4545"/>
                </a:cubicBezTo>
                <a:lnTo>
                  <a:pt x="1641" y="4545"/>
                </a:lnTo>
                <a:cubicBezTo>
                  <a:pt x="1357" y="4812"/>
                  <a:pt x="901" y="4545"/>
                  <a:pt x="995" y="4167"/>
                </a:cubicBezTo>
                <a:lnTo>
                  <a:pt x="995" y="4167"/>
                </a:lnTo>
                <a:cubicBezTo>
                  <a:pt x="1061" y="3901"/>
                  <a:pt x="839" y="3652"/>
                  <a:pt x="566" y="3686"/>
                </a:cubicBezTo>
                <a:lnTo>
                  <a:pt x="566" y="3686"/>
                </a:lnTo>
                <a:cubicBezTo>
                  <a:pt x="181" y="3735"/>
                  <a:pt x="-31" y="3250"/>
                  <a:pt x="266" y="3001"/>
                </a:cubicBezTo>
                <a:lnTo>
                  <a:pt x="266" y="3001"/>
                </a:lnTo>
                <a:cubicBezTo>
                  <a:pt x="476" y="2824"/>
                  <a:pt x="443" y="2492"/>
                  <a:pt x="203" y="2359"/>
                </a:cubicBezTo>
                <a:lnTo>
                  <a:pt x="203" y="2359"/>
                </a:lnTo>
                <a:cubicBezTo>
                  <a:pt x="-138" y="2172"/>
                  <a:pt x="-25" y="1657"/>
                  <a:pt x="363" y="1630"/>
                </a:cubicBezTo>
                <a:lnTo>
                  <a:pt x="363" y="1630"/>
                </a:lnTo>
                <a:cubicBezTo>
                  <a:pt x="636" y="1610"/>
                  <a:pt x="805" y="1322"/>
                  <a:pt x="689" y="1074"/>
                </a:cubicBezTo>
                <a:lnTo>
                  <a:pt x="689" y="1074"/>
                </a:lnTo>
                <a:cubicBezTo>
                  <a:pt x="523" y="722"/>
                  <a:pt x="917" y="370"/>
                  <a:pt x="1248" y="577"/>
                </a:cubicBezTo>
                <a:lnTo>
                  <a:pt x="1248" y="577"/>
                </a:lnTo>
                <a:cubicBezTo>
                  <a:pt x="1480" y="721"/>
                  <a:pt x="1786" y="587"/>
                  <a:pt x="1838" y="318"/>
                </a:cubicBezTo>
                <a:lnTo>
                  <a:pt x="1838" y="318"/>
                </a:lnTo>
                <a:cubicBezTo>
                  <a:pt x="1910" y="-64"/>
                  <a:pt x="2436" y="-116"/>
                  <a:pt x="2583" y="244"/>
                </a:cubicBezTo>
                <a:lnTo>
                  <a:pt x="2583" y="244"/>
                </a:lnTo>
                <a:cubicBezTo>
                  <a:pt x="2685" y="498"/>
                  <a:pt x="3012" y="570"/>
                  <a:pt x="3211" y="38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81625" tIns="40825" rIns="81625" bIns="4082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0DC5B2E-4B95-0770-0A81-A42741D0F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1008"/>
            <a:ext cx="4593401" cy="45934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00;p27">
            <a:extLst>
              <a:ext uri="{FF2B5EF4-FFF2-40B4-BE49-F238E27FC236}">
                <a16:creationId xmlns:a16="http://schemas.microsoft.com/office/drawing/2014/main" id="{E53EC56F-239C-83E2-1866-1DA1D6C1783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028924" y="57999"/>
            <a:ext cx="6875100" cy="149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Metodologia </a:t>
            </a:r>
            <a:endParaRPr dirty="0"/>
          </a:p>
        </p:txBody>
      </p:sp>
      <p:sp>
        <p:nvSpPr>
          <p:cNvPr id="14" name="Google Shape;474;p29">
            <a:extLst>
              <a:ext uri="{FF2B5EF4-FFF2-40B4-BE49-F238E27FC236}">
                <a16:creationId xmlns:a16="http://schemas.microsoft.com/office/drawing/2014/main" id="{9E98324E-06DA-9AF9-5308-931665E75B5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28924" y="1414531"/>
            <a:ext cx="27234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>
                <a:latin typeface="+mj-lt"/>
              </a:rPr>
              <a:t>Metodologia Ágil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>
                <a:latin typeface="+mj-lt"/>
              </a:rPr>
              <a:t>Divisão dos Papéis 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E162EE0-5F61-8EF9-B00E-9C611C446D53}"/>
              </a:ext>
            </a:extLst>
          </p:cNvPr>
          <p:cNvSpPr txBox="1"/>
          <p:nvPr/>
        </p:nvSpPr>
        <p:spPr>
          <a:xfrm>
            <a:off x="913848" y="2649776"/>
            <a:ext cx="8230152" cy="1166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• </a:t>
            </a:r>
            <a:r>
              <a:rPr lang="pt-BR" sz="12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Scrum Master:</a:t>
            </a:r>
            <a:r>
              <a:rPr lang="pt-BR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 Ariane Moura.</a:t>
            </a:r>
          </a:p>
          <a:p>
            <a:pPr algn="just">
              <a:lnSpc>
                <a:spcPct val="150000"/>
              </a:lnSpc>
            </a:pPr>
            <a:r>
              <a:rPr lang="pt-BR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• </a:t>
            </a:r>
            <a:r>
              <a:rPr lang="pt-BR" sz="1200" b="1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Product</a:t>
            </a:r>
            <a:r>
              <a:rPr lang="pt-BR" sz="12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 </a:t>
            </a:r>
            <a:r>
              <a:rPr lang="pt-BR" sz="1200" b="1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Owner</a:t>
            </a:r>
            <a:r>
              <a:rPr lang="pt-BR" sz="12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:</a:t>
            </a:r>
            <a:r>
              <a:rPr lang="pt-BR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 Leticia de Oliveira.</a:t>
            </a:r>
          </a:p>
          <a:p>
            <a:pPr algn="just">
              <a:lnSpc>
                <a:spcPct val="150000"/>
              </a:lnSpc>
            </a:pPr>
            <a:r>
              <a:rPr lang="pt-BR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• </a:t>
            </a:r>
            <a:r>
              <a:rPr lang="pt-BR" sz="12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Equipe de Desenvolvimento:</a:t>
            </a:r>
            <a:r>
              <a:rPr lang="pt-BR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 Ariane, Giovanni, Leticia, Rebeca Custódio e Thais Maia.</a:t>
            </a:r>
          </a:p>
          <a:p>
            <a:pPr algn="just">
              <a:lnSpc>
                <a:spcPct val="150000"/>
              </a:lnSpc>
            </a:pPr>
            <a:r>
              <a:rPr lang="pt-BR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• </a:t>
            </a:r>
            <a:r>
              <a:rPr lang="pt-BR" sz="12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Equipe de Design:</a:t>
            </a:r>
            <a:r>
              <a:rPr lang="pt-BR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 Giovanni </a:t>
            </a:r>
            <a:r>
              <a:rPr lang="pt-BR" sz="1200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Finetto</a:t>
            </a:r>
            <a:r>
              <a:rPr lang="pt-BR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, Ariane Moura e Leticia de Oliveira.</a:t>
            </a:r>
          </a:p>
        </p:txBody>
      </p:sp>
    </p:spTree>
    <p:extLst>
      <p:ext uri="{BB962C8B-B14F-4D97-AF65-F5344CB8AC3E}">
        <p14:creationId xmlns:p14="http://schemas.microsoft.com/office/powerpoint/2010/main" val="240093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2"/>
          <p:cNvSpPr/>
          <p:nvPr/>
        </p:nvSpPr>
        <p:spPr>
          <a:xfrm>
            <a:off x="-154937" y="-150115"/>
            <a:ext cx="1058827" cy="1054004"/>
          </a:xfrm>
          <a:custGeom>
            <a:avLst/>
            <a:gdLst/>
            <a:ahLst/>
            <a:cxnLst/>
            <a:rect l="l" t="t" r="r" b="b"/>
            <a:pathLst>
              <a:path w="4852" h="4927" extrusionOk="0">
                <a:moveTo>
                  <a:pt x="3211" y="382"/>
                </a:moveTo>
                <a:lnTo>
                  <a:pt x="3211" y="382"/>
                </a:lnTo>
                <a:lnTo>
                  <a:pt x="3211" y="382"/>
                </a:lnTo>
                <a:cubicBezTo>
                  <a:pt x="3495" y="115"/>
                  <a:pt x="3951" y="383"/>
                  <a:pt x="3858" y="761"/>
                </a:cubicBezTo>
                <a:lnTo>
                  <a:pt x="3858" y="761"/>
                </a:lnTo>
                <a:cubicBezTo>
                  <a:pt x="3792" y="1026"/>
                  <a:pt x="4013" y="1276"/>
                  <a:pt x="4285" y="1241"/>
                </a:cubicBezTo>
                <a:lnTo>
                  <a:pt x="4285" y="1241"/>
                </a:lnTo>
                <a:cubicBezTo>
                  <a:pt x="4671" y="1193"/>
                  <a:pt x="4883" y="1676"/>
                  <a:pt x="4585" y="1926"/>
                </a:cubicBezTo>
                <a:lnTo>
                  <a:pt x="4585" y="1926"/>
                </a:lnTo>
                <a:cubicBezTo>
                  <a:pt x="4376" y="2102"/>
                  <a:pt x="4409" y="2435"/>
                  <a:pt x="4649" y="2566"/>
                </a:cubicBezTo>
                <a:lnTo>
                  <a:pt x="4649" y="2566"/>
                </a:lnTo>
                <a:cubicBezTo>
                  <a:pt x="4990" y="2754"/>
                  <a:pt x="4877" y="3271"/>
                  <a:pt x="4488" y="3298"/>
                </a:cubicBezTo>
                <a:lnTo>
                  <a:pt x="4488" y="3298"/>
                </a:lnTo>
                <a:cubicBezTo>
                  <a:pt x="4215" y="3317"/>
                  <a:pt x="4046" y="3605"/>
                  <a:pt x="4164" y="3853"/>
                </a:cubicBezTo>
                <a:lnTo>
                  <a:pt x="4164" y="3853"/>
                </a:lnTo>
                <a:cubicBezTo>
                  <a:pt x="4329" y="4206"/>
                  <a:pt x="3934" y="4556"/>
                  <a:pt x="3604" y="4351"/>
                </a:cubicBezTo>
                <a:lnTo>
                  <a:pt x="3604" y="4351"/>
                </a:lnTo>
                <a:cubicBezTo>
                  <a:pt x="3371" y="4206"/>
                  <a:pt x="3065" y="4339"/>
                  <a:pt x="3015" y="4610"/>
                </a:cubicBezTo>
                <a:lnTo>
                  <a:pt x="3015" y="4610"/>
                </a:lnTo>
                <a:cubicBezTo>
                  <a:pt x="2942" y="4991"/>
                  <a:pt x="2416" y="5044"/>
                  <a:pt x="2270" y="4683"/>
                </a:cubicBezTo>
                <a:lnTo>
                  <a:pt x="2270" y="4683"/>
                </a:lnTo>
                <a:cubicBezTo>
                  <a:pt x="2166" y="4429"/>
                  <a:pt x="1840" y="4358"/>
                  <a:pt x="1641" y="4545"/>
                </a:cubicBezTo>
                <a:lnTo>
                  <a:pt x="1641" y="4545"/>
                </a:lnTo>
                <a:cubicBezTo>
                  <a:pt x="1357" y="4812"/>
                  <a:pt x="901" y="4545"/>
                  <a:pt x="995" y="4167"/>
                </a:cubicBezTo>
                <a:lnTo>
                  <a:pt x="995" y="4167"/>
                </a:lnTo>
                <a:cubicBezTo>
                  <a:pt x="1061" y="3901"/>
                  <a:pt x="839" y="3652"/>
                  <a:pt x="566" y="3686"/>
                </a:cubicBezTo>
                <a:lnTo>
                  <a:pt x="566" y="3686"/>
                </a:lnTo>
                <a:cubicBezTo>
                  <a:pt x="181" y="3735"/>
                  <a:pt x="-31" y="3250"/>
                  <a:pt x="266" y="3001"/>
                </a:cubicBezTo>
                <a:lnTo>
                  <a:pt x="266" y="3001"/>
                </a:lnTo>
                <a:cubicBezTo>
                  <a:pt x="476" y="2824"/>
                  <a:pt x="443" y="2492"/>
                  <a:pt x="203" y="2359"/>
                </a:cubicBezTo>
                <a:lnTo>
                  <a:pt x="203" y="2359"/>
                </a:lnTo>
                <a:cubicBezTo>
                  <a:pt x="-138" y="2172"/>
                  <a:pt x="-25" y="1657"/>
                  <a:pt x="363" y="1630"/>
                </a:cubicBezTo>
                <a:lnTo>
                  <a:pt x="363" y="1630"/>
                </a:lnTo>
                <a:cubicBezTo>
                  <a:pt x="636" y="1610"/>
                  <a:pt x="805" y="1322"/>
                  <a:pt x="689" y="1074"/>
                </a:cubicBezTo>
                <a:lnTo>
                  <a:pt x="689" y="1074"/>
                </a:lnTo>
                <a:cubicBezTo>
                  <a:pt x="523" y="722"/>
                  <a:pt x="917" y="370"/>
                  <a:pt x="1248" y="577"/>
                </a:cubicBezTo>
                <a:lnTo>
                  <a:pt x="1248" y="577"/>
                </a:lnTo>
                <a:cubicBezTo>
                  <a:pt x="1480" y="721"/>
                  <a:pt x="1786" y="587"/>
                  <a:pt x="1838" y="318"/>
                </a:cubicBezTo>
                <a:lnTo>
                  <a:pt x="1838" y="318"/>
                </a:lnTo>
                <a:cubicBezTo>
                  <a:pt x="1910" y="-64"/>
                  <a:pt x="2436" y="-116"/>
                  <a:pt x="2583" y="244"/>
                </a:cubicBezTo>
                <a:lnTo>
                  <a:pt x="2583" y="244"/>
                </a:lnTo>
                <a:cubicBezTo>
                  <a:pt x="2685" y="498"/>
                  <a:pt x="3012" y="570"/>
                  <a:pt x="3211" y="3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81625" tIns="40825" rIns="81625" bIns="408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strike="noStrik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Google Shape;300;p27">
            <a:extLst>
              <a:ext uri="{FF2B5EF4-FFF2-40B4-BE49-F238E27FC236}">
                <a16:creationId xmlns:a16="http://schemas.microsoft.com/office/drawing/2014/main" id="{9AC07490-D6C2-435A-08FE-FCEE29E03F3D}"/>
              </a:ext>
            </a:extLst>
          </p:cNvPr>
          <p:cNvSpPr txBox="1">
            <a:spLocks/>
          </p:cNvSpPr>
          <p:nvPr/>
        </p:nvSpPr>
        <p:spPr>
          <a:xfrm>
            <a:off x="903890" y="0"/>
            <a:ext cx="6947338" cy="14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"/>
              <a:buNone/>
              <a:defRPr sz="27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r>
              <a:rPr lang="pt-BR" dirty="0"/>
              <a:t>Metodologia Ágil: </a:t>
            </a:r>
            <a:r>
              <a:rPr lang="pt-BR" b="1" dirty="0"/>
              <a:t>SCRUM </a:t>
            </a:r>
            <a:r>
              <a:rPr lang="pt-BR" dirty="0"/>
              <a:t> </a:t>
            </a:r>
          </a:p>
        </p:txBody>
      </p:sp>
      <p:sp>
        <p:nvSpPr>
          <p:cNvPr id="9" name="Google Shape;474;p29">
            <a:extLst>
              <a:ext uri="{FF2B5EF4-FFF2-40B4-BE49-F238E27FC236}">
                <a16:creationId xmlns:a16="http://schemas.microsoft.com/office/drawing/2014/main" id="{B2643B5F-2F59-87FF-E107-98F3DF1C0120}"/>
              </a:ext>
            </a:extLst>
          </p:cNvPr>
          <p:cNvSpPr txBox="1">
            <a:spLocks/>
          </p:cNvSpPr>
          <p:nvPr/>
        </p:nvSpPr>
        <p:spPr>
          <a:xfrm>
            <a:off x="903890" y="1371265"/>
            <a:ext cx="27234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Tx/>
              <a:buChar char="-"/>
            </a:pPr>
            <a:r>
              <a:rPr lang="pt-BR" sz="1600" dirty="0"/>
              <a:t>Processo</a:t>
            </a:r>
            <a:r>
              <a:rPr lang="pt-BR" dirty="0"/>
              <a:t>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662761A-0B14-3F56-53CB-4634B80A03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8" b="6374"/>
          <a:stretch/>
        </p:blipFill>
        <p:spPr bwMode="auto">
          <a:xfrm>
            <a:off x="1467723" y="1986020"/>
            <a:ext cx="6208553" cy="28746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oogle Shape;1440;p52">
            <a:extLst>
              <a:ext uri="{FF2B5EF4-FFF2-40B4-BE49-F238E27FC236}">
                <a16:creationId xmlns:a16="http://schemas.microsoft.com/office/drawing/2014/main" id="{959046B8-31A9-6781-4497-DF1E94A2BF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0446" y="190066"/>
            <a:ext cx="1835830" cy="172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9"/>
          <p:cNvSpPr/>
          <p:nvPr/>
        </p:nvSpPr>
        <p:spPr>
          <a:xfrm>
            <a:off x="3999374" y="3849304"/>
            <a:ext cx="628816" cy="637184"/>
          </a:xfrm>
          <a:custGeom>
            <a:avLst/>
            <a:gdLst/>
            <a:ahLst/>
            <a:cxnLst/>
            <a:rect l="l" t="t" r="r" b="b"/>
            <a:pathLst>
              <a:path w="4852" h="4927" extrusionOk="0">
                <a:moveTo>
                  <a:pt x="3211" y="382"/>
                </a:moveTo>
                <a:lnTo>
                  <a:pt x="3211" y="382"/>
                </a:lnTo>
                <a:lnTo>
                  <a:pt x="3211" y="382"/>
                </a:lnTo>
                <a:cubicBezTo>
                  <a:pt x="3495" y="115"/>
                  <a:pt x="3951" y="383"/>
                  <a:pt x="3858" y="761"/>
                </a:cubicBezTo>
                <a:lnTo>
                  <a:pt x="3858" y="761"/>
                </a:lnTo>
                <a:cubicBezTo>
                  <a:pt x="3792" y="1026"/>
                  <a:pt x="4013" y="1276"/>
                  <a:pt x="4285" y="1241"/>
                </a:cubicBezTo>
                <a:lnTo>
                  <a:pt x="4285" y="1241"/>
                </a:lnTo>
                <a:cubicBezTo>
                  <a:pt x="4671" y="1193"/>
                  <a:pt x="4883" y="1676"/>
                  <a:pt x="4585" y="1926"/>
                </a:cubicBezTo>
                <a:lnTo>
                  <a:pt x="4585" y="1926"/>
                </a:lnTo>
                <a:cubicBezTo>
                  <a:pt x="4376" y="2102"/>
                  <a:pt x="4409" y="2435"/>
                  <a:pt x="4649" y="2566"/>
                </a:cubicBezTo>
                <a:lnTo>
                  <a:pt x="4649" y="2566"/>
                </a:lnTo>
                <a:cubicBezTo>
                  <a:pt x="4990" y="2754"/>
                  <a:pt x="4877" y="3271"/>
                  <a:pt x="4488" y="3298"/>
                </a:cubicBezTo>
                <a:lnTo>
                  <a:pt x="4488" y="3298"/>
                </a:lnTo>
                <a:cubicBezTo>
                  <a:pt x="4215" y="3317"/>
                  <a:pt x="4046" y="3605"/>
                  <a:pt x="4164" y="3853"/>
                </a:cubicBezTo>
                <a:lnTo>
                  <a:pt x="4164" y="3853"/>
                </a:lnTo>
                <a:cubicBezTo>
                  <a:pt x="4329" y="4206"/>
                  <a:pt x="3934" y="4556"/>
                  <a:pt x="3604" y="4351"/>
                </a:cubicBezTo>
                <a:lnTo>
                  <a:pt x="3604" y="4351"/>
                </a:lnTo>
                <a:cubicBezTo>
                  <a:pt x="3371" y="4206"/>
                  <a:pt x="3065" y="4339"/>
                  <a:pt x="3015" y="4610"/>
                </a:cubicBezTo>
                <a:lnTo>
                  <a:pt x="3015" y="4610"/>
                </a:lnTo>
                <a:cubicBezTo>
                  <a:pt x="2942" y="4991"/>
                  <a:pt x="2416" y="5044"/>
                  <a:pt x="2270" y="4683"/>
                </a:cubicBezTo>
                <a:lnTo>
                  <a:pt x="2270" y="4683"/>
                </a:lnTo>
                <a:cubicBezTo>
                  <a:pt x="2166" y="4429"/>
                  <a:pt x="1840" y="4358"/>
                  <a:pt x="1641" y="4545"/>
                </a:cubicBezTo>
                <a:lnTo>
                  <a:pt x="1641" y="4545"/>
                </a:lnTo>
                <a:cubicBezTo>
                  <a:pt x="1357" y="4812"/>
                  <a:pt x="901" y="4545"/>
                  <a:pt x="995" y="4167"/>
                </a:cubicBezTo>
                <a:lnTo>
                  <a:pt x="995" y="4167"/>
                </a:lnTo>
                <a:cubicBezTo>
                  <a:pt x="1061" y="3901"/>
                  <a:pt x="839" y="3652"/>
                  <a:pt x="566" y="3686"/>
                </a:cubicBezTo>
                <a:lnTo>
                  <a:pt x="566" y="3686"/>
                </a:lnTo>
                <a:cubicBezTo>
                  <a:pt x="181" y="3735"/>
                  <a:pt x="-31" y="3250"/>
                  <a:pt x="266" y="3001"/>
                </a:cubicBezTo>
                <a:lnTo>
                  <a:pt x="266" y="3001"/>
                </a:lnTo>
                <a:cubicBezTo>
                  <a:pt x="476" y="2824"/>
                  <a:pt x="443" y="2492"/>
                  <a:pt x="203" y="2359"/>
                </a:cubicBezTo>
                <a:lnTo>
                  <a:pt x="203" y="2359"/>
                </a:lnTo>
                <a:cubicBezTo>
                  <a:pt x="-138" y="2172"/>
                  <a:pt x="-25" y="1657"/>
                  <a:pt x="363" y="1630"/>
                </a:cubicBezTo>
                <a:lnTo>
                  <a:pt x="363" y="1630"/>
                </a:lnTo>
                <a:cubicBezTo>
                  <a:pt x="636" y="1610"/>
                  <a:pt x="805" y="1322"/>
                  <a:pt x="689" y="1074"/>
                </a:cubicBezTo>
                <a:lnTo>
                  <a:pt x="689" y="1074"/>
                </a:lnTo>
                <a:cubicBezTo>
                  <a:pt x="523" y="722"/>
                  <a:pt x="917" y="370"/>
                  <a:pt x="1248" y="577"/>
                </a:cubicBezTo>
                <a:lnTo>
                  <a:pt x="1248" y="577"/>
                </a:lnTo>
                <a:cubicBezTo>
                  <a:pt x="1480" y="721"/>
                  <a:pt x="1786" y="587"/>
                  <a:pt x="1838" y="318"/>
                </a:cubicBezTo>
                <a:lnTo>
                  <a:pt x="1838" y="318"/>
                </a:lnTo>
                <a:cubicBezTo>
                  <a:pt x="1910" y="-64"/>
                  <a:pt x="2436" y="-116"/>
                  <a:pt x="2583" y="244"/>
                </a:cubicBezTo>
                <a:lnTo>
                  <a:pt x="2583" y="244"/>
                </a:lnTo>
                <a:cubicBezTo>
                  <a:pt x="2685" y="498"/>
                  <a:pt x="3012" y="570"/>
                  <a:pt x="3211" y="382"/>
                </a:cubicBezTo>
                <a:close/>
              </a:path>
            </a:pathLst>
          </a:custGeom>
          <a:solidFill>
            <a:srgbClr val="0C5E2A"/>
          </a:solidFill>
          <a:ln>
            <a:noFill/>
          </a:ln>
        </p:spPr>
        <p:txBody>
          <a:bodyPr spcFirstLastPara="1" wrap="square" lIns="81625" tIns="40825" rIns="81625" bIns="4082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9"/>
          <p:cNvSpPr txBox="1">
            <a:spLocks noGrp="1"/>
          </p:cNvSpPr>
          <p:nvPr>
            <p:ph type="subTitle" idx="3"/>
          </p:nvPr>
        </p:nvSpPr>
        <p:spPr>
          <a:xfrm>
            <a:off x="4712273" y="2635247"/>
            <a:ext cx="27234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Microsoft </a:t>
            </a:r>
            <a:r>
              <a:rPr lang="pt-BR" dirty="0" err="1"/>
              <a:t>Teams</a:t>
            </a:r>
            <a:endParaRPr dirty="0"/>
          </a:p>
        </p:txBody>
      </p:sp>
      <p:sp>
        <p:nvSpPr>
          <p:cNvPr id="475" name="Google Shape;475;p29"/>
          <p:cNvSpPr txBox="1">
            <a:spLocks noGrp="1"/>
          </p:cNvSpPr>
          <p:nvPr>
            <p:ph type="subTitle" idx="2"/>
          </p:nvPr>
        </p:nvSpPr>
        <p:spPr>
          <a:xfrm>
            <a:off x="2343385" y="3937788"/>
            <a:ext cx="27234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Whastapp</a:t>
            </a:r>
            <a:endParaRPr dirty="0"/>
          </a:p>
        </p:txBody>
      </p:sp>
      <p:sp>
        <p:nvSpPr>
          <p:cNvPr id="476" name="Google Shape;476;p29"/>
          <p:cNvSpPr txBox="1">
            <a:spLocks noGrp="1"/>
          </p:cNvSpPr>
          <p:nvPr>
            <p:ph type="subTitle" idx="4"/>
          </p:nvPr>
        </p:nvSpPr>
        <p:spPr>
          <a:xfrm>
            <a:off x="4712273" y="3937788"/>
            <a:ext cx="27234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Figma</a:t>
            </a:r>
            <a:endParaRPr dirty="0"/>
          </a:p>
        </p:txBody>
      </p:sp>
      <p:sp>
        <p:nvSpPr>
          <p:cNvPr id="4" name="Google Shape;300;p27">
            <a:extLst>
              <a:ext uri="{FF2B5EF4-FFF2-40B4-BE49-F238E27FC236}">
                <a16:creationId xmlns:a16="http://schemas.microsoft.com/office/drawing/2014/main" id="{70D65EFF-5CD5-C8C6-EAB5-843DF1661369}"/>
              </a:ext>
            </a:extLst>
          </p:cNvPr>
          <p:cNvSpPr txBox="1">
            <a:spLocks/>
          </p:cNvSpPr>
          <p:nvPr/>
        </p:nvSpPr>
        <p:spPr>
          <a:xfrm>
            <a:off x="903890" y="0"/>
            <a:ext cx="6947338" cy="14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"/>
              <a:buNone/>
              <a:defRPr sz="27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r>
              <a:rPr lang="pt-BR" dirty="0"/>
              <a:t>Metodologia Ágil: </a:t>
            </a:r>
            <a:r>
              <a:rPr lang="pt-BR" b="1" dirty="0"/>
              <a:t>SCRUM </a:t>
            </a:r>
            <a:r>
              <a:rPr lang="pt-BR" dirty="0"/>
              <a:t> </a:t>
            </a:r>
          </a:p>
        </p:txBody>
      </p:sp>
      <p:sp>
        <p:nvSpPr>
          <p:cNvPr id="14" name="Subtítulo 13">
            <a:extLst>
              <a:ext uri="{FF2B5EF4-FFF2-40B4-BE49-F238E27FC236}">
                <a16:creationId xmlns:a16="http://schemas.microsoft.com/office/drawing/2014/main" id="{E2230310-EC97-B563-74DE-9F0935E2E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4708" y="2669052"/>
            <a:ext cx="2723400" cy="548700"/>
          </a:xfrm>
        </p:spPr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e GitHub</a:t>
            </a:r>
          </a:p>
        </p:txBody>
      </p:sp>
      <p:sp>
        <p:nvSpPr>
          <p:cNvPr id="21" name="Google Shape;471;p29">
            <a:extLst>
              <a:ext uri="{FF2B5EF4-FFF2-40B4-BE49-F238E27FC236}">
                <a16:creationId xmlns:a16="http://schemas.microsoft.com/office/drawing/2014/main" id="{9288AEE5-8F88-64C7-E013-8EBDB6E7E5F1}"/>
              </a:ext>
            </a:extLst>
          </p:cNvPr>
          <p:cNvSpPr/>
          <p:nvPr/>
        </p:nvSpPr>
        <p:spPr>
          <a:xfrm>
            <a:off x="1620575" y="3849304"/>
            <a:ext cx="628816" cy="637184"/>
          </a:xfrm>
          <a:custGeom>
            <a:avLst/>
            <a:gdLst/>
            <a:ahLst/>
            <a:cxnLst/>
            <a:rect l="l" t="t" r="r" b="b"/>
            <a:pathLst>
              <a:path w="4852" h="4927" extrusionOk="0">
                <a:moveTo>
                  <a:pt x="3211" y="382"/>
                </a:moveTo>
                <a:lnTo>
                  <a:pt x="3211" y="382"/>
                </a:lnTo>
                <a:lnTo>
                  <a:pt x="3211" y="382"/>
                </a:lnTo>
                <a:cubicBezTo>
                  <a:pt x="3495" y="115"/>
                  <a:pt x="3951" y="383"/>
                  <a:pt x="3858" y="761"/>
                </a:cubicBezTo>
                <a:lnTo>
                  <a:pt x="3858" y="761"/>
                </a:lnTo>
                <a:cubicBezTo>
                  <a:pt x="3792" y="1026"/>
                  <a:pt x="4013" y="1276"/>
                  <a:pt x="4285" y="1241"/>
                </a:cubicBezTo>
                <a:lnTo>
                  <a:pt x="4285" y="1241"/>
                </a:lnTo>
                <a:cubicBezTo>
                  <a:pt x="4671" y="1193"/>
                  <a:pt x="4883" y="1676"/>
                  <a:pt x="4585" y="1926"/>
                </a:cubicBezTo>
                <a:lnTo>
                  <a:pt x="4585" y="1926"/>
                </a:lnTo>
                <a:cubicBezTo>
                  <a:pt x="4376" y="2102"/>
                  <a:pt x="4409" y="2435"/>
                  <a:pt x="4649" y="2566"/>
                </a:cubicBezTo>
                <a:lnTo>
                  <a:pt x="4649" y="2566"/>
                </a:lnTo>
                <a:cubicBezTo>
                  <a:pt x="4990" y="2754"/>
                  <a:pt x="4877" y="3271"/>
                  <a:pt x="4488" y="3298"/>
                </a:cubicBezTo>
                <a:lnTo>
                  <a:pt x="4488" y="3298"/>
                </a:lnTo>
                <a:cubicBezTo>
                  <a:pt x="4215" y="3317"/>
                  <a:pt x="4046" y="3605"/>
                  <a:pt x="4164" y="3853"/>
                </a:cubicBezTo>
                <a:lnTo>
                  <a:pt x="4164" y="3853"/>
                </a:lnTo>
                <a:cubicBezTo>
                  <a:pt x="4329" y="4206"/>
                  <a:pt x="3934" y="4556"/>
                  <a:pt x="3604" y="4351"/>
                </a:cubicBezTo>
                <a:lnTo>
                  <a:pt x="3604" y="4351"/>
                </a:lnTo>
                <a:cubicBezTo>
                  <a:pt x="3371" y="4206"/>
                  <a:pt x="3065" y="4339"/>
                  <a:pt x="3015" y="4610"/>
                </a:cubicBezTo>
                <a:lnTo>
                  <a:pt x="3015" y="4610"/>
                </a:lnTo>
                <a:cubicBezTo>
                  <a:pt x="2942" y="4991"/>
                  <a:pt x="2416" y="5044"/>
                  <a:pt x="2270" y="4683"/>
                </a:cubicBezTo>
                <a:lnTo>
                  <a:pt x="2270" y="4683"/>
                </a:lnTo>
                <a:cubicBezTo>
                  <a:pt x="2166" y="4429"/>
                  <a:pt x="1840" y="4358"/>
                  <a:pt x="1641" y="4545"/>
                </a:cubicBezTo>
                <a:lnTo>
                  <a:pt x="1641" y="4545"/>
                </a:lnTo>
                <a:cubicBezTo>
                  <a:pt x="1357" y="4812"/>
                  <a:pt x="901" y="4545"/>
                  <a:pt x="995" y="4167"/>
                </a:cubicBezTo>
                <a:lnTo>
                  <a:pt x="995" y="4167"/>
                </a:lnTo>
                <a:cubicBezTo>
                  <a:pt x="1061" y="3901"/>
                  <a:pt x="839" y="3652"/>
                  <a:pt x="566" y="3686"/>
                </a:cubicBezTo>
                <a:lnTo>
                  <a:pt x="566" y="3686"/>
                </a:lnTo>
                <a:cubicBezTo>
                  <a:pt x="181" y="3735"/>
                  <a:pt x="-31" y="3250"/>
                  <a:pt x="266" y="3001"/>
                </a:cubicBezTo>
                <a:lnTo>
                  <a:pt x="266" y="3001"/>
                </a:lnTo>
                <a:cubicBezTo>
                  <a:pt x="476" y="2824"/>
                  <a:pt x="443" y="2492"/>
                  <a:pt x="203" y="2359"/>
                </a:cubicBezTo>
                <a:lnTo>
                  <a:pt x="203" y="2359"/>
                </a:lnTo>
                <a:cubicBezTo>
                  <a:pt x="-138" y="2172"/>
                  <a:pt x="-25" y="1657"/>
                  <a:pt x="363" y="1630"/>
                </a:cubicBezTo>
                <a:lnTo>
                  <a:pt x="363" y="1630"/>
                </a:lnTo>
                <a:cubicBezTo>
                  <a:pt x="636" y="1610"/>
                  <a:pt x="805" y="1322"/>
                  <a:pt x="689" y="1074"/>
                </a:cubicBezTo>
                <a:lnTo>
                  <a:pt x="689" y="1074"/>
                </a:lnTo>
                <a:cubicBezTo>
                  <a:pt x="523" y="722"/>
                  <a:pt x="917" y="370"/>
                  <a:pt x="1248" y="577"/>
                </a:cubicBezTo>
                <a:lnTo>
                  <a:pt x="1248" y="577"/>
                </a:lnTo>
                <a:cubicBezTo>
                  <a:pt x="1480" y="721"/>
                  <a:pt x="1786" y="587"/>
                  <a:pt x="1838" y="318"/>
                </a:cubicBezTo>
                <a:lnTo>
                  <a:pt x="1838" y="318"/>
                </a:lnTo>
                <a:cubicBezTo>
                  <a:pt x="1910" y="-64"/>
                  <a:pt x="2436" y="-116"/>
                  <a:pt x="2583" y="244"/>
                </a:cubicBezTo>
                <a:lnTo>
                  <a:pt x="2583" y="244"/>
                </a:lnTo>
                <a:cubicBezTo>
                  <a:pt x="2685" y="498"/>
                  <a:pt x="3012" y="570"/>
                  <a:pt x="3211" y="382"/>
                </a:cubicBezTo>
                <a:close/>
              </a:path>
            </a:pathLst>
          </a:custGeom>
          <a:solidFill>
            <a:srgbClr val="0C5E2A"/>
          </a:solidFill>
          <a:ln>
            <a:noFill/>
          </a:ln>
        </p:spPr>
        <p:txBody>
          <a:bodyPr spcFirstLastPara="1" wrap="square" lIns="81625" tIns="40825" rIns="81625" bIns="4082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471;p29">
            <a:extLst>
              <a:ext uri="{FF2B5EF4-FFF2-40B4-BE49-F238E27FC236}">
                <a16:creationId xmlns:a16="http://schemas.microsoft.com/office/drawing/2014/main" id="{0EB8F79F-ADBB-0FC2-1A81-51E7D9A296B3}"/>
              </a:ext>
            </a:extLst>
          </p:cNvPr>
          <p:cNvSpPr/>
          <p:nvPr/>
        </p:nvSpPr>
        <p:spPr>
          <a:xfrm>
            <a:off x="1614780" y="2550727"/>
            <a:ext cx="628816" cy="637184"/>
          </a:xfrm>
          <a:custGeom>
            <a:avLst/>
            <a:gdLst/>
            <a:ahLst/>
            <a:cxnLst/>
            <a:rect l="l" t="t" r="r" b="b"/>
            <a:pathLst>
              <a:path w="4852" h="4927" extrusionOk="0">
                <a:moveTo>
                  <a:pt x="3211" y="382"/>
                </a:moveTo>
                <a:lnTo>
                  <a:pt x="3211" y="382"/>
                </a:lnTo>
                <a:lnTo>
                  <a:pt x="3211" y="382"/>
                </a:lnTo>
                <a:cubicBezTo>
                  <a:pt x="3495" y="115"/>
                  <a:pt x="3951" y="383"/>
                  <a:pt x="3858" y="761"/>
                </a:cubicBezTo>
                <a:lnTo>
                  <a:pt x="3858" y="761"/>
                </a:lnTo>
                <a:cubicBezTo>
                  <a:pt x="3792" y="1026"/>
                  <a:pt x="4013" y="1276"/>
                  <a:pt x="4285" y="1241"/>
                </a:cubicBezTo>
                <a:lnTo>
                  <a:pt x="4285" y="1241"/>
                </a:lnTo>
                <a:cubicBezTo>
                  <a:pt x="4671" y="1193"/>
                  <a:pt x="4883" y="1676"/>
                  <a:pt x="4585" y="1926"/>
                </a:cubicBezTo>
                <a:lnTo>
                  <a:pt x="4585" y="1926"/>
                </a:lnTo>
                <a:cubicBezTo>
                  <a:pt x="4376" y="2102"/>
                  <a:pt x="4409" y="2435"/>
                  <a:pt x="4649" y="2566"/>
                </a:cubicBezTo>
                <a:lnTo>
                  <a:pt x="4649" y="2566"/>
                </a:lnTo>
                <a:cubicBezTo>
                  <a:pt x="4990" y="2754"/>
                  <a:pt x="4877" y="3271"/>
                  <a:pt x="4488" y="3298"/>
                </a:cubicBezTo>
                <a:lnTo>
                  <a:pt x="4488" y="3298"/>
                </a:lnTo>
                <a:cubicBezTo>
                  <a:pt x="4215" y="3317"/>
                  <a:pt x="4046" y="3605"/>
                  <a:pt x="4164" y="3853"/>
                </a:cubicBezTo>
                <a:lnTo>
                  <a:pt x="4164" y="3853"/>
                </a:lnTo>
                <a:cubicBezTo>
                  <a:pt x="4329" y="4206"/>
                  <a:pt x="3934" y="4556"/>
                  <a:pt x="3604" y="4351"/>
                </a:cubicBezTo>
                <a:lnTo>
                  <a:pt x="3604" y="4351"/>
                </a:lnTo>
                <a:cubicBezTo>
                  <a:pt x="3371" y="4206"/>
                  <a:pt x="3065" y="4339"/>
                  <a:pt x="3015" y="4610"/>
                </a:cubicBezTo>
                <a:lnTo>
                  <a:pt x="3015" y="4610"/>
                </a:lnTo>
                <a:cubicBezTo>
                  <a:pt x="2942" y="4991"/>
                  <a:pt x="2416" y="5044"/>
                  <a:pt x="2270" y="4683"/>
                </a:cubicBezTo>
                <a:lnTo>
                  <a:pt x="2270" y="4683"/>
                </a:lnTo>
                <a:cubicBezTo>
                  <a:pt x="2166" y="4429"/>
                  <a:pt x="1840" y="4358"/>
                  <a:pt x="1641" y="4545"/>
                </a:cubicBezTo>
                <a:lnTo>
                  <a:pt x="1641" y="4545"/>
                </a:lnTo>
                <a:cubicBezTo>
                  <a:pt x="1357" y="4812"/>
                  <a:pt x="901" y="4545"/>
                  <a:pt x="995" y="4167"/>
                </a:cubicBezTo>
                <a:lnTo>
                  <a:pt x="995" y="4167"/>
                </a:lnTo>
                <a:cubicBezTo>
                  <a:pt x="1061" y="3901"/>
                  <a:pt x="839" y="3652"/>
                  <a:pt x="566" y="3686"/>
                </a:cubicBezTo>
                <a:lnTo>
                  <a:pt x="566" y="3686"/>
                </a:lnTo>
                <a:cubicBezTo>
                  <a:pt x="181" y="3735"/>
                  <a:pt x="-31" y="3250"/>
                  <a:pt x="266" y="3001"/>
                </a:cubicBezTo>
                <a:lnTo>
                  <a:pt x="266" y="3001"/>
                </a:lnTo>
                <a:cubicBezTo>
                  <a:pt x="476" y="2824"/>
                  <a:pt x="443" y="2492"/>
                  <a:pt x="203" y="2359"/>
                </a:cubicBezTo>
                <a:lnTo>
                  <a:pt x="203" y="2359"/>
                </a:lnTo>
                <a:cubicBezTo>
                  <a:pt x="-138" y="2172"/>
                  <a:pt x="-25" y="1657"/>
                  <a:pt x="363" y="1630"/>
                </a:cubicBezTo>
                <a:lnTo>
                  <a:pt x="363" y="1630"/>
                </a:lnTo>
                <a:cubicBezTo>
                  <a:pt x="636" y="1610"/>
                  <a:pt x="805" y="1322"/>
                  <a:pt x="689" y="1074"/>
                </a:cubicBezTo>
                <a:lnTo>
                  <a:pt x="689" y="1074"/>
                </a:lnTo>
                <a:cubicBezTo>
                  <a:pt x="523" y="722"/>
                  <a:pt x="917" y="370"/>
                  <a:pt x="1248" y="577"/>
                </a:cubicBezTo>
                <a:lnTo>
                  <a:pt x="1248" y="577"/>
                </a:lnTo>
                <a:cubicBezTo>
                  <a:pt x="1480" y="721"/>
                  <a:pt x="1786" y="587"/>
                  <a:pt x="1838" y="318"/>
                </a:cubicBezTo>
                <a:lnTo>
                  <a:pt x="1838" y="318"/>
                </a:lnTo>
                <a:cubicBezTo>
                  <a:pt x="1910" y="-64"/>
                  <a:pt x="2436" y="-116"/>
                  <a:pt x="2583" y="244"/>
                </a:cubicBezTo>
                <a:lnTo>
                  <a:pt x="2583" y="244"/>
                </a:lnTo>
                <a:cubicBezTo>
                  <a:pt x="2685" y="498"/>
                  <a:pt x="3012" y="570"/>
                  <a:pt x="3211" y="382"/>
                </a:cubicBezTo>
                <a:close/>
              </a:path>
            </a:pathLst>
          </a:custGeom>
          <a:solidFill>
            <a:srgbClr val="0C5E2A"/>
          </a:solidFill>
          <a:ln>
            <a:noFill/>
          </a:ln>
        </p:spPr>
        <p:txBody>
          <a:bodyPr spcFirstLastPara="1" wrap="square" lIns="81625" tIns="40825" rIns="81625" bIns="4082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471;p29">
            <a:extLst>
              <a:ext uri="{FF2B5EF4-FFF2-40B4-BE49-F238E27FC236}">
                <a16:creationId xmlns:a16="http://schemas.microsoft.com/office/drawing/2014/main" id="{344AA176-DD17-581A-9206-40A401CF7692}"/>
              </a:ext>
            </a:extLst>
          </p:cNvPr>
          <p:cNvSpPr/>
          <p:nvPr/>
        </p:nvSpPr>
        <p:spPr>
          <a:xfrm>
            <a:off x="3999374" y="2555631"/>
            <a:ext cx="628816" cy="637184"/>
          </a:xfrm>
          <a:custGeom>
            <a:avLst/>
            <a:gdLst/>
            <a:ahLst/>
            <a:cxnLst/>
            <a:rect l="l" t="t" r="r" b="b"/>
            <a:pathLst>
              <a:path w="4852" h="4927" extrusionOk="0">
                <a:moveTo>
                  <a:pt x="3211" y="382"/>
                </a:moveTo>
                <a:lnTo>
                  <a:pt x="3211" y="382"/>
                </a:lnTo>
                <a:lnTo>
                  <a:pt x="3211" y="382"/>
                </a:lnTo>
                <a:cubicBezTo>
                  <a:pt x="3495" y="115"/>
                  <a:pt x="3951" y="383"/>
                  <a:pt x="3858" y="761"/>
                </a:cubicBezTo>
                <a:lnTo>
                  <a:pt x="3858" y="761"/>
                </a:lnTo>
                <a:cubicBezTo>
                  <a:pt x="3792" y="1026"/>
                  <a:pt x="4013" y="1276"/>
                  <a:pt x="4285" y="1241"/>
                </a:cubicBezTo>
                <a:lnTo>
                  <a:pt x="4285" y="1241"/>
                </a:lnTo>
                <a:cubicBezTo>
                  <a:pt x="4671" y="1193"/>
                  <a:pt x="4883" y="1676"/>
                  <a:pt x="4585" y="1926"/>
                </a:cubicBezTo>
                <a:lnTo>
                  <a:pt x="4585" y="1926"/>
                </a:lnTo>
                <a:cubicBezTo>
                  <a:pt x="4376" y="2102"/>
                  <a:pt x="4409" y="2435"/>
                  <a:pt x="4649" y="2566"/>
                </a:cubicBezTo>
                <a:lnTo>
                  <a:pt x="4649" y="2566"/>
                </a:lnTo>
                <a:cubicBezTo>
                  <a:pt x="4990" y="2754"/>
                  <a:pt x="4877" y="3271"/>
                  <a:pt x="4488" y="3298"/>
                </a:cubicBezTo>
                <a:lnTo>
                  <a:pt x="4488" y="3298"/>
                </a:lnTo>
                <a:cubicBezTo>
                  <a:pt x="4215" y="3317"/>
                  <a:pt x="4046" y="3605"/>
                  <a:pt x="4164" y="3853"/>
                </a:cubicBezTo>
                <a:lnTo>
                  <a:pt x="4164" y="3853"/>
                </a:lnTo>
                <a:cubicBezTo>
                  <a:pt x="4329" y="4206"/>
                  <a:pt x="3934" y="4556"/>
                  <a:pt x="3604" y="4351"/>
                </a:cubicBezTo>
                <a:lnTo>
                  <a:pt x="3604" y="4351"/>
                </a:lnTo>
                <a:cubicBezTo>
                  <a:pt x="3371" y="4206"/>
                  <a:pt x="3065" y="4339"/>
                  <a:pt x="3015" y="4610"/>
                </a:cubicBezTo>
                <a:lnTo>
                  <a:pt x="3015" y="4610"/>
                </a:lnTo>
                <a:cubicBezTo>
                  <a:pt x="2942" y="4991"/>
                  <a:pt x="2416" y="5044"/>
                  <a:pt x="2270" y="4683"/>
                </a:cubicBezTo>
                <a:lnTo>
                  <a:pt x="2270" y="4683"/>
                </a:lnTo>
                <a:cubicBezTo>
                  <a:pt x="2166" y="4429"/>
                  <a:pt x="1840" y="4358"/>
                  <a:pt x="1641" y="4545"/>
                </a:cubicBezTo>
                <a:lnTo>
                  <a:pt x="1641" y="4545"/>
                </a:lnTo>
                <a:cubicBezTo>
                  <a:pt x="1357" y="4812"/>
                  <a:pt x="901" y="4545"/>
                  <a:pt x="995" y="4167"/>
                </a:cubicBezTo>
                <a:lnTo>
                  <a:pt x="995" y="4167"/>
                </a:lnTo>
                <a:cubicBezTo>
                  <a:pt x="1061" y="3901"/>
                  <a:pt x="839" y="3652"/>
                  <a:pt x="566" y="3686"/>
                </a:cubicBezTo>
                <a:lnTo>
                  <a:pt x="566" y="3686"/>
                </a:lnTo>
                <a:cubicBezTo>
                  <a:pt x="181" y="3735"/>
                  <a:pt x="-31" y="3250"/>
                  <a:pt x="266" y="3001"/>
                </a:cubicBezTo>
                <a:lnTo>
                  <a:pt x="266" y="3001"/>
                </a:lnTo>
                <a:cubicBezTo>
                  <a:pt x="476" y="2824"/>
                  <a:pt x="443" y="2492"/>
                  <a:pt x="203" y="2359"/>
                </a:cubicBezTo>
                <a:lnTo>
                  <a:pt x="203" y="2359"/>
                </a:lnTo>
                <a:cubicBezTo>
                  <a:pt x="-138" y="2172"/>
                  <a:pt x="-25" y="1657"/>
                  <a:pt x="363" y="1630"/>
                </a:cubicBezTo>
                <a:lnTo>
                  <a:pt x="363" y="1630"/>
                </a:lnTo>
                <a:cubicBezTo>
                  <a:pt x="636" y="1610"/>
                  <a:pt x="805" y="1322"/>
                  <a:pt x="689" y="1074"/>
                </a:cubicBezTo>
                <a:lnTo>
                  <a:pt x="689" y="1074"/>
                </a:lnTo>
                <a:cubicBezTo>
                  <a:pt x="523" y="722"/>
                  <a:pt x="917" y="370"/>
                  <a:pt x="1248" y="577"/>
                </a:cubicBezTo>
                <a:lnTo>
                  <a:pt x="1248" y="577"/>
                </a:lnTo>
                <a:cubicBezTo>
                  <a:pt x="1480" y="721"/>
                  <a:pt x="1786" y="587"/>
                  <a:pt x="1838" y="318"/>
                </a:cubicBezTo>
                <a:lnTo>
                  <a:pt x="1838" y="318"/>
                </a:lnTo>
                <a:cubicBezTo>
                  <a:pt x="1910" y="-64"/>
                  <a:pt x="2436" y="-116"/>
                  <a:pt x="2583" y="244"/>
                </a:cubicBezTo>
                <a:lnTo>
                  <a:pt x="2583" y="244"/>
                </a:lnTo>
                <a:cubicBezTo>
                  <a:pt x="2685" y="498"/>
                  <a:pt x="3012" y="570"/>
                  <a:pt x="3211" y="382"/>
                </a:cubicBezTo>
                <a:close/>
              </a:path>
            </a:pathLst>
          </a:custGeom>
          <a:solidFill>
            <a:srgbClr val="0C5E2A"/>
          </a:solidFill>
          <a:ln>
            <a:noFill/>
          </a:ln>
        </p:spPr>
        <p:txBody>
          <a:bodyPr spcFirstLastPara="1" wrap="square" lIns="81625" tIns="40825" rIns="81625" bIns="4082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474;p29">
            <a:extLst>
              <a:ext uri="{FF2B5EF4-FFF2-40B4-BE49-F238E27FC236}">
                <a16:creationId xmlns:a16="http://schemas.microsoft.com/office/drawing/2014/main" id="{42998CE8-F25D-19E5-7FB4-08B89FDBA69B}"/>
              </a:ext>
            </a:extLst>
          </p:cNvPr>
          <p:cNvSpPr txBox="1">
            <a:spLocks/>
          </p:cNvSpPr>
          <p:nvPr/>
        </p:nvSpPr>
        <p:spPr>
          <a:xfrm>
            <a:off x="1654159" y="1415251"/>
            <a:ext cx="27234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Tx/>
              <a:buChar char="-"/>
            </a:pPr>
            <a:r>
              <a:rPr lang="pt-BR" sz="1600" dirty="0"/>
              <a:t>Ferramentas</a:t>
            </a:r>
          </a:p>
        </p:txBody>
      </p:sp>
      <p:pic>
        <p:nvPicPr>
          <p:cNvPr id="578" name="Google Shape;1435;p52">
            <a:extLst>
              <a:ext uri="{FF2B5EF4-FFF2-40B4-BE49-F238E27FC236}">
                <a16:creationId xmlns:a16="http://schemas.microsoft.com/office/drawing/2014/main" id="{F015BA47-F42D-780F-C7DA-375A24E51F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547" b="16540"/>
          <a:stretch/>
        </p:blipFill>
        <p:spPr>
          <a:xfrm>
            <a:off x="6625738" y="3540249"/>
            <a:ext cx="2450980" cy="172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2"/>
          <p:cNvSpPr/>
          <p:nvPr/>
        </p:nvSpPr>
        <p:spPr>
          <a:xfrm>
            <a:off x="-158833" y="-266560"/>
            <a:ext cx="1058827" cy="1054004"/>
          </a:xfrm>
          <a:custGeom>
            <a:avLst/>
            <a:gdLst/>
            <a:ahLst/>
            <a:cxnLst/>
            <a:rect l="l" t="t" r="r" b="b"/>
            <a:pathLst>
              <a:path w="4852" h="4927" extrusionOk="0">
                <a:moveTo>
                  <a:pt x="3211" y="382"/>
                </a:moveTo>
                <a:lnTo>
                  <a:pt x="3211" y="382"/>
                </a:lnTo>
                <a:lnTo>
                  <a:pt x="3211" y="382"/>
                </a:lnTo>
                <a:cubicBezTo>
                  <a:pt x="3495" y="115"/>
                  <a:pt x="3951" y="383"/>
                  <a:pt x="3858" y="761"/>
                </a:cubicBezTo>
                <a:lnTo>
                  <a:pt x="3858" y="761"/>
                </a:lnTo>
                <a:cubicBezTo>
                  <a:pt x="3792" y="1026"/>
                  <a:pt x="4013" y="1276"/>
                  <a:pt x="4285" y="1241"/>
                </a:cubicBezTo>
                <a:lnTo>
                  <a:pt x="4285" y="1241"/>
                </a:lnTo>
                <a:cubicBezTo>
                  <a:pt x="4671" y="1193"/>
                  <a:pt x="4883" y="1676"/>
                  <a:pt x="4585" y="1926"/>
                </a:cubicBezTo>
                <a:lnTo>
                  <a:pt x="4585" y="1926"/>
                </a:lnTo>
                <a:cubicBezTo>
                  <a:pt x="4376" y="2102"/>
                  <a:pt x="4409" y="2435"/>
                  <a:pt x="4649" y="2566"/>
                </a:cubicBezTo>
                <a:lnTo>
                  <a:pt x="4649" y="2566"/>
                </a:lnTo>
                <a:cubicBezTo>
                  <a:pt x="4990" y="2754"/>
                  <a:pt x="4877" y="3271"/>
                  <a:pt x="4488" y="3298"/>
                </a:cubicBezTo>
                <a:lnTo>
                  <a:pt x="4488" y="3298"/>
                </a:lnTo>
                <a:cubicBezTo>
                  <a:pt x="4215" y="3317"/>
                  <a:pt x="4046" y="3605"/>
                  <a:pt x="4164" y="3853"/>
                </a:cubicBezTo>
                <a:lnTo>
                  <a:pt x="4164" y="3853"/>
                </a:lnTo>
                <a:cubicBezTo>
                  <a:pt x="4329" y="4206"/>
                  <a:pt x="3934" y="4556"/>
                  <a:pt x="3604" y="4351"/>
                </a:cubicBezTo>
                <a:lnTo>
                  <a:pt x="3604" y="4351"/>
                </a:lnTo>
                <a:cubicBezTo>
                  <a:pt x="3371" y="4206"/>
                  <a:pt x="3065" y="4339"/>
                  <a:pt x="3015" y="4610"/>
                </a:cubicBezTo>
                <a:lnTo>
                  <a:pt x="3015" y="4610"/>
                </a:lnTo>
                <a:cubicBezTo>
                  <a:pt x="2942" y="4991"/>
                  <a:pt x="2416" y="5044"/>
                  <a:pt x="2270" y="4683"/>
                </a:cubicBezTo>
                <a:lnTo>
                  <a:pt x="2270" y="4683"/>
                </a:lnTo>
                <a:cubicBezTo>
                  <a:pt x="2166" y="4429"/>
                  <a:pt x="1840" y="4358"/>
                  <a:pt x="1641" y="4545"/>
                </a:cubicBezTo>
                <a:lnTo>
                  <a:pt x="1641" y="4545"/>
                </a:lnTo>
                <a:cubicBezTo>
                  <a:pt x="1357" y="4812"/>
                  <a:pt x="901" y="4545"/>
                  <a:pt x="995" y="4167"/>
                </a:cubicBezTo>
                <a:lnTo>
                  <a:pt x="995" y="4167"/>
                </a:lnTo>
                <a:cubicBezTo>
                  <a:pt x="1061" y="3901"/>
                  <a:pt x="839" y="3652"/>
                  <a:pt x="566" y="3686"/>
                </a:cubicBezTo>
                <a:lnTo>
                  <a:pt x="566" y="3686"/>
                </a:lnTo>
                <a:cubicBezTo>
                  <a:pt x="181" y="3735"/>
                  <a:pt x="-31" y="3250"/>
                  <a:pt x="266" y="3001"/>
                </a:cubicBezTo>
                <a:lnTo>
                  <a:pt x="266" y="3001"/>
                </a:lnTo>
                <a:cubicBezTo>
                  <a:pt x="476" y="2824"/>
                  <a:pt x="443" y="2492"/>
                  <a:pt x="203" y="2359"/>
                </a:cubicBezTo>
                <a:lnTo>
                  <a:pt x="203" y="2359"/>
                </a:lnTo>
                <a:cubicBezTo>
                  <a:pt x="-138" y="2172"/>
                  <a:pt x="-25" y="1657"/>
                  <a:pt x="363" y="1630"/>
                </a:cubicBezTo>
                <a:lnTo>
                  <a:pt x="363" y="1630"/>
                </a:lnTo>
                <a:cubicBezTo>
                  <a:pt x="636" y="1610"/>
                  <a:pt x="805" y="1322"/>
                  <a:pt x="689" y="1074"/>
                </a:cubicBezTo>
                <a:lnTo>
                  <a:pt x="689" y="1074"/>
                </a:lnTo>
                <a:cubicBezTo>
                  <a:pt x="523" y="722"/>
                  <a:pt x="917" y="370"/>
                  <a:pt x="1248" y="577"/>
                </a:cubicBezTo>
                <a:lnTo>
                  <a:pt x="1248" y="577"/>
                </a:lnTo>
                <a:cubicBezTo>
                  <a:pt x="1480" y="721"/>
                  <a:pt x="1786" y="587"/>
                  <a:pt x="1838" y="318"/>
                </a:cubicBezTo>
                <a:lnTo>
                  <a:pt x="1838" y="318"/>
                </a:lnTo>
                <a:cubicBezTo>
                  <a:pt x="1910" y="-64"/>
                  <a:pt x="2436" y="-116"/>
                  <a:pt x="2583" y="244"/>
                </a:cubicBezTo>
                <a:lnTo>
                  <a:pt x="2583" y="244"/>
                </a:lnTo>
                <a:cubicBezTo>
                  <a:pt x="2685" y="498"/>
                  <a:pt x="3012" y="570"/>
                  <a:pt x="3211" y="3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81625" tIns="40825" rIns="81625" bIns="408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strike="noStrik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Google Shape;300;p27">
            <a:extLst>
              <a:ext uri="{FF2B5EF4-FFF2-40B4-BE49-F238E27FC236}">
                <a16:creationId xmlns:a16="http://schemas.microsoft.com/office/drawing/2014/main" id="{99E5C549-90AF-591F-B4C9-EFA2429DB652}"/>
              </a:ext>
            </a:extLst>
          </p:cNvPr>
          <p:cNvSpPr txBox="1">
            <a:spLocks/>
          </p:cNvSpPr>
          <p:nvPr/>
        </p:nvSpPr>
        <p:spPr>
          <a:xfrm>
            <a:off x="903890" y="-747750"/>
            <a:ext cx="6875100" cy="14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"/>
              <a:buNone/>
              <a:defRPr sz="27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r>
              <a:rPr lang="pt-BR" dirty="0"/>
              <a:t>Projeto de Interface</a:t>
            </a:r>
          </a:p>
        </p:txBody>
      </p:sp>
      <p:sp>
        <p:nvSpPr>
          <p:cNvPr id="3" name="Google Shape;474;p29">
            <a:extLst>
              <a:ext uri="{FF2B5EF4-FFF2-40B4-BE49-F238E27FC236}">
                <a16:creationId xmlns:a16="http://schemas.microsoft.com/office/drawing/2014/main" id="{91E2E54B-54EE-0B20-74EA-4C918FEB0BA6}"/>
              </a:ext>
            </a:extLst>
          </p:cNvPr>
          <p:cNvSpPr txBox="1">
            <a:spLocks/>
          </p:cNvSpPr>
          <p:nvPr/>
        </p:nvSpPr>
        <p:spPr>
          <a:xfrm>
            <a:off x="903890" y="747750"/>
            <a:ext cx="27234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pt-BR" sz="1600" b="1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User</a:t>
            </a:r>
            <a:r>
              <a:rPr lang="pt-BR" sz="16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 </a:t>
            </a:r>
            <a:r>
              <a:rPr lang="pt-BR" sz="1600" b="1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Flow</a:t>
            </a:r>
            <a:endParaRPr lang="pt-BR" sz="1600" b="1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pt-BR" sz="1600" b="1" dirty="0" err="1">
                <a:solidFill>
                  <a:srgbClr val="1F2328"/>
                </a:solidFill>
                <a:highlight>
                  <a:srgbClr val="FFFFFF"/>
                </a:highlight>
                <a:latin typeface="+mj-lt"/>
              </a:rPr>
              <a:t>Prótotipos</a:t>
            </a:r>
            <a:endParaRPr lang="pt-BR" sz="1600" b="1" i="0" dirty="0">
              <a:solidFill>
                <a:srgbClr val="1F2328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 marL="285750" indent="-285750">
              <a:buFontTx/>
              <a:buChar char="-"/>
            </a:pPr>
            <a:endParaRPr lang="pt-BR" dirty="0">
              <a:latin typeface="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9808477-9F67-6A12-B354-E62EEC871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648" y="787444"/>
            <a:ext cx="5549462" cy="43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1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0;p27">
            <a:extLst>
              <a:ext uri="{FF2B5EF4-FFF2-40B4-BE49-F238E27FC236}">
                <a16:creationId xmlns:a16="http://schemas.microsoft.com/office/drawing/2014/main" id="{408BA2E1-1905-956A-C865-643896FE5318}"/>
              </a:ext>
            </a:extLst>
          </p:cNvPr>
          <p:cNvSpPr txBox="1">
            <a:spLocks/>
          </p:cNvSpPr>
          <p:nvPr/>
        </p:nvSpPr>
        <p:spPr>
          <a:xfrm>
            <a:off x="903890" y="-886569"/>
            <a:ext cx="6875100" cy="14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"/>
              <a:buNone/>
              <a:defRPr sz="27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ubik Black"/>
              <a:buNone/>
              <a:defRPr sz="27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r>
              <a:rPr lang="pt-BR" dirty="0"/>
              <a:t>Protótipo de Baixa Fidelidade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B32B839-0A86-CB96-46F4-85A245923C2D}"/>
              </a:ext>
            </a:extLst>
          </p:cNvPr>
          <p:cNvSpPr txBox="1"/>
          <p:nvPr/>
        </p:nvSpPr>
        <p:spPr>
          <a:xfrm>
            <a:off x="2904841" y="608408"/>
            <a:ext cx="28731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HomePage</a:t>
            </a:r>
            <a:r>
              <a:rPr lang="pt-B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 ou Página Principal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A695E7-D020-C5B2-0FA3-9BEC247BA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22" t="23346" r="32236" b="19870"/>
          <a:stretch/>
        </p:blipFill>
        <p:spPr bwMode="auto">
          <a:xfrm>
            <a:off x="1889392" y="963892"/>
            <a:ext cx="4904095" cy="41796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7065200B-C6C1-5406-D9BF-BE9335F0A13B}"/>
              </a:ext>
            </a:extLst>
          </p:cNvPr>
          <p:cNvSpPr txBox="1"/>
          <p:nvPr/>
        </p:nvSpPr>
        <p:spPr>
          <a:xfrm>
            <a:off x="3909135" y="146476"/>
            <a:ext cx="1416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Tela de Login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F324A08-46EC-D753-1403-BF73157CFE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86" t="22781" r="29834" b="18433"/>
          <a:stretch/>
        </p:blipFill>
        <p:spPr bwMode="auto">
          <a:xfrm>
            <a:off x="1849620" y="548846"/>
            <a:ext cx="5325093" cy="45946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12002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7065200B-C6C1-5406-D9BF-BE9335F0A13B}"/>
              </a:ext>
            </a:extLst>
          </p:cNvPr>
          <p:cNvSpPr txBox="1"/>
          <p:nvPr/>
        </p:nvSpPr>
        <p:spPr>
          <a:xfrm>
            <a:off x="3289381" y="146476"/>
            <a:ext cx="2950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Tela de Cadastro do Voluntário</a:t>
            </a:r>
          </a:p>
          <a:p>
            <a:pPr algn="l"/>
            <a:endParaRPr lang="pt-BR" b="1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72B965E-5728-45BC-1783-75077987B8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29" t="19435" r="29931" b="24124"/>
          <a:stretch/>
        </p:blipFill>
        <p:spPr bwMode="auto">
          <a:xfrm>
            <a:off x="1819668" y="524870"/>
            <a:ext cx="5545280" cy="44721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01623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C18E8D2-100B-C259-3ECA-58B5CE29E0DE}"/>
              </a:ext>
            </a:extLst>
          </p:cNvPr>
          <p:cNvSpPr txBox="1"/>
          <p:nvPr/>
        </p:nvSpPr>
        <p:spPr>
          <a:xfrm>
            <a:off x="2241402" y="174979"/>
            <a:ext cx="46611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+mj-lt"/>
              </a:rPr>
              <a:t>Tela do Formulário de Cadastro de Instituição Social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AB90BE-BB39-655B-8E2F-848478E687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9" t="24682" r="27848" b="17582"/>
          <a:stretch/>
        </p:blipFill>
        <p:spPr bwMode="auto">
          <a:xfrm>
            <a:off x="1943242" y="586702"/>
            <a:ext cx="5257516" cy="44521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84490784"/>
      </p:ext>
    </p:extLst>
  </p:cSld>
  <p:clrMapOvr>
    <a:masterClrMapping/>
  </p:clrMapOvr>
</p:sld>
</file>

<file path=ppt/theme/theme1.xml><?xml version="1.0" encoding="utf-8"?>
<a:theme xmlns:a="http://schemas.openxmlformats.org/drawingml/2006/main" name="Healthy Relationships and Communication Skills - 7th Grade by Slidesgo">
  <a:themeElements>
    <a:clrScheme name="Simple Light">
      <a:dk1>
        <a:srgbClr val="000000"/>
      </a:dk1>
      <a:lt1>
        <a:srgbClr val="FAFAFA"/>
      </a:lt1>
      <a:dk2>
        <a:srgbClr val="8BADE9"/>
      </a:dk2>
      <a:lt2>
        <a:srgbClr val="767BF9"/>
      </a:lt2>
      <a:accent1>
        <a:srgbClr val="E08ACF"/>
      </a:accent1>
      <a:accent2>
        <a:srgbClr val="BB80EF"/>
      </a:accent2>
      <a:accent3>
        <a:srgbClr val="E1815A"/>
      </a:accent3>
      <a:accent4>
        <a:srgbClr val="F3F3F3"/>
      </a:accent4>
      <a:accent5>
        <a:srgbClr val="CCCCCC"/>
      </a:accent5>
      <a:accent6>
        <a:srgbClr val="666666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239</Words>
  <Application>Microsoft Macintosh PowerPoint</Application>
  <PresentationFormat>Apresentação na tela (16:9)</PresentationFormat>
  <Paragraphs>43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Didact Gothic</vt:lpstr>
      <vt:lpstr>-apple-system</vt:lpstr>
      <vt:lpstr>Rubik</vt:lpstr>
      <vt:lpstr>Nunito Light</vt:lpstr>
      <vt:lpstr>Arial</vt:lpstr>
      <vt:lpstr>DM Sans</vt:lpstr>
      <vt:lpstr>Anaheim</vt:lpstr>
      <vt:lpstr>Healthy Relationships and Communication Skills - 7th Grade by Slidesgo</vt:lpstr>
      <vt:lpstr>Apresentação do PowerPoint</vt:lpstr>
      <vt:lpstr>Metodologia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Por que criar essa Aplicação Web?</vt:lpstr>
      <vt:lpstr>Apresentação do PowerPoint</vt:lpstr>
      <vt:lpstr>Referências Bibliográficas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Ariane Moura</cp:lastModifiedBy>
  <cp:revision>1</cp:revision>
  <dcterms:modified xsi:type="dcterms:W3CDTF">2024-04-15T02:07:26Z</dcterms:modified>
</cp:coreProperties>
</file>